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3" r:id="rId1"/>
  </p:sldMasterIdLst>
  <p:notesMasterIdLst>
    <p:notesMasterId r:id="rId19"/>
  </p:notesMasterIdLst>
  <p:sldIdLst>
    <p:sldId id="256" r:id="rId2"/>
    <p:sldId id="283" r:id="rId3"/>
    <p:sldId id="301" r:id="rId4"/>
    <p:sldId id="267" r:id="rId5"/>
    <p:sldId id="303" r:id="rId6"/>
    <p:sldId id="306" r:id="rId7"/>
    <p:sldId id="269" r:id="rId8"/>
    <p:sldId id="282" r:id="rId9"/>
    <p:sldId id="273" r:id="rId10"/>
    <p:sldId id="268" r:id="rId11"/>
    <p:sldId id="271" r:id="rId12"/>
    <p:sldId id="272" r:id="rId13"/>
    <p:sldId id="275" r:id="rId14"/>
    <p:sldId id="276" r:id="rId15"/>
    <p:sldId id="278" r:id="rId16"/>
    <p:sldId id="307" r:id="rId17"/>
    <p:sldId id="299" r:id="rId18"/>
  </p:sldIdLst>
  <p:sldSz cx="12192000" cy="6858000"/>
  <p:notesSz cx="6858000" cy="9144000"/>
  <p:custDataLst>
    <p:tags r:id="rId20"/>
  </p:custDataLst>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6" autoAdjust="0"/>
  </p:normalViewPr>
  <p:slideViewPr>
    <p:cSldViewPr snapToGrid="0">
      <p:cViewPr varScale="1">
        <p:scale>
          <a:sx n="86" d="100"/>
          <a:sy n="86" d="100"/>
        </p:scale>
        <p:origin x="562" y="5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97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C2E7044-5B15-FA4C-9782-C6B151F1EB7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8AA53036-4AE1-7E49-97D2-94AA00F6E751}"/>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EE51AFBC-6736-F84E-B01E-5F0EB7AD03D0}" type="datetimeFigureOut">
              <a:rPr lang="en-US"/>
              <a:pPr>
                <a:defRPr/>
              </a:pPr>
              <a:t>5/12/2021</a:t>
            </a:fld>
            <a:endParaRPr lang="en-US"/>
          </a:p>
        </p:txBody>
      </p:sp>
      <p:sp>
        <p:nvSpPr>
          <p:cNvPr id="4" name="Slide Image Placeholder 3">
            <a:extLst>
              <a:ext uri="{FF2B5EF4-FFF2-40B4-BE49-F238E27FC236}">
                <a16:creationId xmlns:a16="http://schemas.microsoft.com/office/drawing/2014/main" id="{55C5920D-E95B-1B46-A8F5-40BB1238926E}"/>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011DE339-DD0D-2F48-A65E-308B602EA978}"/>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D9DED5C-BFE0-1546-AA70-83FF5B685270}"/>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4B0BEBCA-E264-5B4B-A376-4233BDA63C3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1CC06776-B046-B547-9777-FBDFF889AFA6}"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B16F2183-EB4E-1148-AC95-DE5C371A30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6" name="Notes Placeholder 2">
            <a:extLst>
              <a:ext uri="{FF2B5EF4-FFF2-40B4-BE49-F238E27FC236}">
                <a16:creationId xmlns:a16="http://schemas.microsoft.com/office/drawing/2014/main" id="{7439B6AE-4810-024F-B499-86E69433A1E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1747" name="Slide Number Placeholder 3">
            <a:extLst>
              <a:ext uri="{FF2B5EF4-FFF2-40B4-BE49-F238E27FC236}">
                <a16:creationId xmlns:a16="http://schemas.microsoft.com/office/drawing/2014/main" id="{70A86763-68A0-DF4D-837B-BAEACEF9F17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A118B47-EF0D-8A46-86C4-3F68D3BB9F77}" type="slidenum">
              <a:rPr lang="en-US" altLang="en-US" smtClean="0"/>
              <a:pPr fontAlgn="base">
                <a:spcBef>
                  <a:spcPct val="0"/>
                </a:spcBef>
                <a:spcAft>
                  <a:spcPct val="0"/>
                </a:spcAft>
              </a:pPr>
              <a:t>2</a:t>
            </a:fld>
            <a:endParaRPr lang="en-US" altLang="en-US"/>
          </a:p>
        </p:txBody>
      </p:sp>
    </p:spTree>
    <p:extLst>
      <p:ext uri="{BB962C8B-B14F-4D97-AF65-F5344CB8AC3E}">
        <p14:creationId xmlns:p14="http://schemas.microsoft.com/office/powerpoint/2010/main" val="2154862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B16F2183-EB4E-1148-AC95-DE5C371A30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6" name="Notes Placeholder 2">
            <a:extLst>
              <a:ext uri="{FF2B5EF4-FFF2-40B4-BE49-F238E27FC236}">
                <a16:creationId xmlns:a16="http://schemas.microsoft.com/office/drawing/2014/main" id="{7439B6AE-4810-024F-B499-86E69433A1E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1747" name="Slide Number Placeholder 3">
            <a:extLst>
              <a:ext uri="{FF2B5EF4-FFF2-40B4-BE49-F238E27FC236}">
                <a16:creationId xmlns:a16="http://schemas.microsoft.com/office/drawing/2014/main" id="{70A86763-68A0-DF4D-837B-BAEACEF9F17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A118B47-EF0D-8A46-86C4-3F68D3BB9F77}" type="slidenum">
              <a:rPr lang="en-US" altLang="en-US" smtClean="0"/>
              <a:pPr fontAlgn="base">
                <a:spcBef>
                  <a:spcPct val="0"/>
                </a:spcBef>
                <a:spcAft>
                  <a:spcPct val="0"/>
                </a:spcAft>
              </a:pPr>
              <a:t>4</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B16F2183-EB4E-1148-AC95-DE5C371A30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6" name="Notes Placeholder 2">
            <a:extLst>
              <a:ext uri="{FF2B5EF4-FFF2-40B4-BE49-F238E27FC236}">
                <a16:creationId xmlns:a16="http://schemas.microsoft.com/office/drawing/2014/main" id="{7439B6AE-4810-024F-B499-86E69433A1E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1747" name="Slide Number Placeholder 3">
            <a:extLst>
              <a:ext uri="{FF2B5EF4-FFF2-40B4-BE49-F238E27FC236}">
                <a16:creationId xmlns:a16="http://schemas.microsoft.com/office/drawing/2014/main" id="{70A86763-68A0-DF4D-837B-BAEACEF9F17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A118B47-EF0D-8A46-86C4-3F68D3BB9F77}" type="slidenum">
              <a:rPr lang="en-US" altLang="en-US" smtClean="0"/>
              <a:pPr fontAlgn="base">
                <a:spcBef>
                  <a:spcPct val="0"/>
                </a:spcBef>
                <a:spcAft>
                  <a:spcPct val="0"/>
                </a:spcAft>
              </a:pPr>
              <a:t>5</a:t>
            </a:fld>
            <a:endParaRPr lang="en-US" altLang="en-US"/>
          </a:p>
        </p:txBody>
      </p:sp>
    </p:spTree>
    <p:extLst>
      <p:ext uri="{BB962C8B-B14F-4D97-AF65-F5344CB8AC3E}">
        <p14:creationId xmlns:p14="http://schemas.microsoft.com/office/powerpoint/2010/main" val="458636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B16F2183-EB4E-1148-AC95-DE5C371A30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6" name="Notes Placeholder 2">
            <a:extLst>
              <a:ext uri="{FF2B5EF4-FFF2-40B4-BE49-F238E27FC236}">
                <a16:creationId xmlns:a16="http://schemas.microsoft.com/office/drawing/2014/main" id="{7439B6AE-4810-024F-B499-86E69433A1E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1747" name="Slide Number Placeholder 3">
            <a:extLst>
              <a:ext uri="{FF2B5EF4-FFF2-40B4-BE49-F238E27FC236}">
                <a16:creationId xmlns:a16="http://schemas.microsoft.com/office/drawing/2014/main" id="{70A86763-68A0-DF4D-837B-BAEACEF9F17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A118B47-EF0D-8A46-86C4-3F68D3BB9F77}" type="slidenum">
              <a:rPr lang="en-US" altLang="en-US" smtClean="0"/>
              <a:pPr fontAlgn="base">
                <a:spcBef>
                  <a:spcPct val="0"/>
                </a:spcBef>
                <a:spcAft>
                  <a:spcPct val="0"/>
                </a:spcAft>
              </a:pPr>
              <a:t>6</a:t>
            </a:fld>
            <a:endParaRPr lang="en-US" altLang="en-US"/>
          </a:p>
        </p:txBody>
      </p:sp>
    </p:spTree>
    <p:extLst>
      <p:ext uri="{BB962C8B-B14F-4D97-AF65-F5344CB8AC3E}">
        <p14:creationId xmlns:p14="http://schemas.microsoft.com/office/powerpoint/2010/main" val="1808267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B16F2183-EB4E-1148-AC95-DE5C371A30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6" name="Notes Placeholder 2">
            <a:extLst>
              <a:ext uri="{FF2B5EF4-FFF2-40B4-BE49-F238E27FC236}">
                <a16:creationId xmlns:a16="http://schemas.microsoft.com/office/drawing/2014/main" id="{7439B6AE-4810-024F-B499-86E69433A1E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1747" name="Slide Number Placeholder 3">
            <a:extLst>
              <a:ext uri="{FF2B5EF4-FFF2-40B4-BE49-F238E27FC236}">
                <a16:creationId xmlns:a16="http://schemas.microsoft.com/office/drawing/2014/main" id="{70A86763-68A0-DF4D-837B-BAEACEF9F17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A118B47-EF0D-8A46-86C4-3F68D3BB9F77}" type="slidenum">
              <a:rPr lang="en-US" altLang="en-US" smtClean="0"/>
              <a:pPr fontAlgn="base">
                <a:spcBef>
                  <a:spcPct val="0"/>
                </a:spcBef>
                <a:spcAft>
                  <a:spcPct val="0"/>
                </a:spcAft>
              </a:pPr>
              <a:t>10</a:t>
            </a:fld>
            <a:endParaRPr lang="en-US" altLang="en-US"/>
          </a:p>
        </p:txBody>
      </p:sp>
    </p:spTree>
    <p:extLst>
      <p:ext uri="{BB962C8B-B14F-4D97-AF65-F5344CB8AC3E}">
        <p14:creationId xmlns:p14="http://schemas.microsoft.com/office/powerpoint/2010/main" val="759590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B16F2183-EB4E-1148-AC95-DE5C371A30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6" name="Notes Placeholder 2">
            <a:extLst>
              <a:ext uri="{FF2B5EF4-FFF2-40B4-BE49-F238E27FC236}">
                <a16:creationId xmlns:a16="http://schemas.microsoft.com/office/drawing/2014/main" id="{7439B6AE-4810-024F-B499-86E69433A1E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1747" name="Slide Number Placeholder 3">
            <a:extLst>
              <a:ext uri="{FF2B5EF4-FFF2-40B4-BE49-F238E27FC236}">
                <a16:creationId xmlns:a16="http://schemas.microsoft.com/office/drawing/2014/main" id="{70A86763-68A0-DF4D-837B-BAEACEF9F17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A118B47-EF0D-8A46-86C4-3F68D3BB9F77}" type="slidenum">
              <a:rPr lang="en-US" altLang="en-US" smtClean="0"/>
              <a:pPr fontAlgn="base">
                <a:spcBef>
                  <a:spcPct val="0"/>
                </a:spcBef>
                <a:spcAft>
                  <a:spcPct val="0"/>
                </a:spcAft>
              </a:pPr>
              <a:t>11</a:t>
            </a:fld>
            <a:endParaRPr lang="en-US" altLang="en-US"/>
          </a:p>
        </p:txBody>
      </p:sp>
    </p:spTree>
    <p:extLst>
      <p:ext uri="{BB962C8B-B14F-4D97-AF65-F5344CB8AC3E}">
        <p14:creationId xmlns:p14="http://schemas.microsoft.com/office/powerpoint/2010/main" val="2055524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B16F2183-EB4E-1148-AC95-DE5C371A30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6" name="Notes Placeholder 2">
            <a:extLst>
              <a:ext uri="{FF2B5EF4-FFF2-40B4-BE49-F238E27FC236}">
                <a16:creationId xmlns:a16="http://schemas.microsoft.com/office/drawing/2014/main" id="{7439B6AE-4810-024F-B499-86E69433A1E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1747" name="Slide Number Placeholder 3">
            <a:extLst>
              <a:ext uri="{FF2B5EF4-FFF2-40B4-BE49-F238E27FC236}">
                <a16:creationId xmlns:a16="http://schemas.microsoft.com/office/drawing/2014/main" id="{70A86763-68A0-DF4D-837B-BAEACEF9F17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A118B47-EF0D-8A46-86C4-3F68D3BB9F77}" type="slidenum">
              <a:rPr lang="en-US" altLang="en-US" smtClean="0"/>
              <a:pPr fontAlgn="base">
                <a:spcBef>
                  <a:spcPct val="0"/>
                </a:spcBef>
                <a:spcAft>
                  <a:spcPct val="0"/>
                </a:spcAft>
              </a:pPr>
              <a:t>12</a:t>
            </a:fld>
            <a:endParaRPr lang="en-US" altLang="en-US"/>
          </a:p>
        </p:txBody>
      </p:sp>
    </p:spTree>
    <p:extLst>
      <p:ext uri="{BB962C8B-B14F-4D97-AF65-F5344CB8AC3E}">
        <p14:creationId xmlns:p14="http://schemas.microsoft.com/office/powerpoint/2010/main" val="1056084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B16F2183-EB4E-1148-AC95-DE5C371A30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6" name="Notes Placeholder 2">
            <a:extLst>
              <a:ext uri="{FF2B5EF4-FFF2-40B4-BE49-F238E27FC236}">
                <a16:creationId xmlns:a16="http://schemas.microsoft.com/office/drawing/2014/main" id="{7439B6AE-4810-024F-B499-86E69433A1E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1747" name="Slide Number Placeholder 3">
            <a:extLst>
              <a:ext uri="{FF2B5EF4-FFF2-40B4-BE49-F238E27FC236}">
                <a16:creationId xmlns:a16="http://schemas.microsoft.com/office/drawing/2014/main" id="{70A86763-68A0-DF4D-837B-BAEACEF9F17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A118B47-EF0D-8A46-86C4-3F68D3BB9F77}"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0220251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Option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3AC31F-52A9-C448-A1DF-63E7D0E17D56}"/>
              </a:ext>
            </a:extLst>
          </p:cNvPr>
          <p:cNvSpPr/>
          <p:nvPr userDrawn="1"/>
        </p:nvSpPr>
        <p:spPr>
          <a:xfrm>
            <a:off x="398463" y="381000"/>
            <a:ext cx="11430000" cy="6096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508000" y="715633"/>
            <a:ext cx="11125200" cy="584789"/>
          </a:xfrm>
        </p:spPr>
        <p:txBody>
          <a:bodyPr>
            <a:noAutofit/>
          </a:bodyPr>
          <a:lstStyle>
            <a:lvl1pPr marL="228600" algn="l">
              <a:defRPr sz="42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 y="1635053"/>
            <a:ext cx="9547725" cy="841248"/>
          </a:xfrm>
          <a:solidFill>
            <a:schemeClr val="tx1"/>
          </a:solidFill>
          <a:ln>
            <a:noFill/>
          </a:ln>
        </p:spPr>
        <p:txBody>
          <a:bodyPr anchor="ctr">
            <a:noAutofit/>
          </a:bodyPr>
          <a:lstStyle>
            <a:lvl1pPr marL="640080" indent="0" algn="l">
              <a:buNone/>
              <a:defRPr sz="2800" i="0">
                <a:solidFill>
                  <a:schemeClr val="bg1"/>
                </a:solidFill>
                <a:latin typeface="+mj-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806244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Page Title 4 Slide">
    <p:bg>
      <p:bgPr>
        <a:blipFill>
          <a:blip r:embed="rId2"/>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A356540-5534-654B-8100-E89AC29DF686}"/>
              </a:ext>
            </a:extLst>
          </p:cNvPr>
          <p:cNvSpPr/>
          <p:nvPr userDrawn="1"/>
        </p:nvSpPr>
        <p:spPr>
          <a:xfrm>
            <a:off x="0" y="0"/>
            <a:ext cx="12172950" cy="6858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790507" y="490967"/>
            <a:ext cx="10540101" cy="1211047"/>
          </a:xfrm>
        </p:spPr>
        <p:txBody>
          <a:bodyPr>
            <a:noAutofit/>
          </a:bodyPr>
          <a:lstStyle>
            <a:lvl1pPr marL="0" algn="ctr">
              <a:defRPr sz="5700" b="1">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24" name="Text Placeholder 9"/>
          <p:cNvSpPr>
            <a:spLocks noGrp="1"/>
          </p:cNvSpPr>
          <p:nvPr>
            <p:ph type="body" sz="quarter" idx="10"/>
          </p:nvPr>
        </p:nvSpPr>
        <p:spPr>
          <a:xfrm>
            <a:off x="1896643" y="2160676"/>
            <a:ext cx="9433965" cy="1042416"/>
          </a:xfrm>
        </p:spPr>
        <p:txBody>
          <a:bodyPr spcCol="182880">
            <a:normAutofit/>
          </a:bodyPr>
          <a:lstStyle>
            <a:lvl1pPr marL="0" indent="0">
              <a:lnSpc>
                <a:spcPct val="100000"/>
              </a:lnSpc>
              <a:buFontTx/>
              <a:buNone/>
              <a:defRPr sz="1600" b="0">
                <a:solidFill>
                  <a:schemeClr val="bg1"/>
                </a:solidFill>
                <a:latin typeface="+mn-lt"/>
                <a:cs typeface="Arial" panose="020B0604020202020204" pitchFamily="34" charset="0"/>
              </a:defRPr>
            </a:lvl1pPr>
            <a:lvl2pPr marL="457200" indent="0">
              <a:lnSpc>
                <a:spcPct val="100000"/>
              </a:lnSpc>
              <a:buFontTx/>
              <a:buNone/>
              <a:defRPr sz="1600" b="0">
                <a:solidFill>
                  <a:schemeClr val="bg1"/>
                </a:solidFill>
                <a:latin typeface="+mn-lt"/>
                <a:cs typeface="Arial" panose="020B0604020202020204" pitchFamily="34" charset="0"/>
              </a:defRPr>
            </a:lvl2pPr>
            <a:lvl3pPr marL="914400" indent="0">
              <a:lnSpc>
                <a:spcPct val="100000"/>
              </a:lnSpc>
              <a:buFontTx/>
              <a:buNone/>
              <a:defRPr sz="1600" b="0">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
        <p:nvSpPr>
          <p:cNvPr id="14" name="Text Placeholder 9"/>
          <p:cNvSpPr>
            <a:spLocks noGrp="1"/>
          </p:cNvSpPr>
          <p:nvPr>
            <p:ph type="body" sz="quarter" idx="22"/>
          </p:nvPr>
        </p:nvSpPr>
        <p:spPr>
          <a:xfrm>
            <a:off x="1896643" y="3557015"/>
            <a:ext cx="9433965" cy="1042416"/>
          </a:xfrm>
        </p:spPr>
        <p:txBody>
          <a:bodyPr spcCol="182880">
            <a:normAutofit/>
          </a:bodyPr>
          <a:lstStyle>
            <a:lvl1pPr marL="0" indent="0">
              <a:lnSpc>
                <a:spcPct val="100000"/>
              </a:lnSpc>
              <a:buFontTx/>
              <a:buNone/>
              <a:defRPr sz="1600" b="0">
                <a:solidFill>
                  <a:schemeClr val="bg1"/>
                </a:solidFill>
                <a:latin typeface="+mn-lt"/>
                <a:cs typeface="Arial" panose="020B0604020202020204" pitchFamily="34" charset="0"/>
              </a:defRPr>
            </a:lvl1pPr>
            <a:lvl2pPr marL="457200" indent="0">
              <a:lnSpc>
                <a:spcPct val="100000"/>
              </a:lnSpc>
              <a:buFontTx/>
              <a:buNone/>
              <a:defRPr sz="1600" b="0">
                <a:solidFill>
                  <a:schemeClr val="bg1"/>
                </a:solidFill>
                <a:latin typeface="+mn-lt"/>
                <a:cs typeface="Arial" panose="020B0604020202020204" pitchFamily="34" charset="0"/>
              </a:defRPr>
            </a:lvl2pPr>
            <a:lvl3pPr marL="914400" indent="0">
              <a:lnSpc>
                <a:spcPct val="100000"/>
              </a:lnSpc>
              <a:buFontTx/>
              <a:buNone/>
              <a:defRPr sz="1600" b="0">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
        <p:nvSpPr>
          <p:cNvPr id="15" name="Text Placeholder 9"/>
          <p:cNvSpPr>
            <a:spLocks noGrp="1"/>
          </p:cNvSpPr>
          <p:nvPr>
            <p:ph type="body" sz="quarter" idx="23"/>
          </p:nvPr>
        </p:nvSpPr>
        <p:spPr>
          <a:xfrm>
            <a:off x="1896643" y="4953354"/>
            <a:ext cx="9433965" cy="1042416"/>
          </a:xfrm>
        </p:spPr>
        <p:txBody>
          <a:bodyPr spcCol="182880">
            <a:normAutofit/>
          </a:bodyPr>
          <a:lstStyle>
            <a:lvl1pPr marL="0" indent="0">
              <a:lnSpc>
                <a:spcPct val="100000"/>
              </a:lnSpc>
              <a:buFontTx/>
              <a:buNone/>
              <a:defRPr sz="1600" b="0">
                <a:solidFill>
                  <a:schemeClr val="bg1"/>
                </a:solidFill>
                <a:latin typeface="+mn-lt"/>
                <a:cs typeface="Arial" panose="020B0604020202020204" pitchFamily="34" charset="0"/>
              </a:defRPr>
            </a:lvl1pPr>
            <a:lvl2pPr marL="457200" indent="0">
              <a:lnSpc>
                <a:spcPct val="100000"/>
              </a:lnSpc>
              <a:buFontTx/>
              <a:buNone/>
              <a:defRPr sz="1600" b="0">
                <a:solidFill>
                  <a:schemeClr val="bg1"/>
                </a:solidFill>
                <a:latin typeface="+mn-lt"/>
                <a:cs typeface="Arial" panose="020B0604020202020204" pitchFamily="34" charset="0"/>
              </a:defRPr>
            </a:lvl2pPr>
            <a:lvl3pPr marL="914400" indent="0">
              <a:lnSpc>
                <a:spcPct val="100000"/>
              </a:lnSpc>
              <a:buFontTx/>
              <a:buNone/>
              <a:defRPr sz="1600" b="0">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
        <p:nvSpPr>
          <p:cNvPr id="16" name="Freeform 7">
            <a:extLst>
              <a:ext uri="{FF2B5EF4-FFF2-40B4-BE49-F238E27FC236}">
                <a16:creationId xmlns:a16="http://schemas.microsoft.com/office/drawing/2014/main" id="{A1AD5348-F4C4-F94E-ABD5-6F64F7656FB3}"/>
              </a:ext>
            </a:extLst>
          </p:cNvPr>
          <p:cNvSpPr>
            <a:spLocks/>
          </p:cNvSpPr>
          <p:nvPr userDrawn="1"/>
        </p:nvSpPr>
        <p:spPr bwMode="auto">
          <a:xfrm>
            <a:off x="790507" y="2246965"/>
            <a:ext cx="813006" cy="777100"/>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solidFill>
                <a:schemeClr val="bg1"/>
              </a:solidFill>
              <a:latin typeface="Arial" panose="020B0604020202020204" pitchFamily="34" charset="0"/>
              <a:cs typeface="Arial" panose="020B0604020202020204" pitchFamily="34" charset="0"/>
            </a:endParaRPr>
          </a:p>
        </p:txBody>
      </p:sp>
      <p:sp>
        <p:nvSpPr>
          <p:cNvPr id="17" name="Freeform 7">
            <a:extLst>
              <a:ext uri="{FF2B5EF4-FFF2-40B4-BE49-F238E27FC236}">
                <a16:creationId xmlns:a16="http://schemas.microsoft.com/office/drawing/2014/main" id="{E0905B88-AC32-004B-897C-CF7D836D9CCF}"/>
              </a:ext>
            </a:extLst>
          </p:cNvPr>
          <p:cNvSpPr>
            <a:spLocks/>
          </p:cNvSpPr>
          <p:nvPr userDrawn="1"/>
        </p:nvSpPr>
        <p:spPr bwMode="auto">
          <a:xfrm>
            <a:off x="797132" y="5116062"/>
            <a:ext cx="813006" cy="777100"/>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solidFill>
                <a:schemeClr val="bg1"/>
              </a:solidFill>
              <a:latin typeface="Arial" panose="020B0604020202020204" pitchFamily="34" charset="0"/>
              <a:cs typeface="Arial" panose="020B0604020202020204" pitchFamily="34" charset="0"/>
            </a:endParaRPr>
          </a:p>
        </p:txBody>
      </p:sp>
      <p:sp>
        <p:nvSpPr>
          <p:cNvPr id="18" name="Freeform 7">
            <a:extLst>
              <a:ext uri="{FF2B5EF4-FFF2-40B4-BE49-F238E27FC236}">
                <a16:creationId xmlns:a16="http://schemas.microsoft.com/office/drawing/2014/main" id="{CFB5491F-FDF0-8A4C-802D-FADA00F43A22}"/>
              </a:ext>
            </a:extLst>
          </p:cNvPr>
          <p:cNvSpPr>
            <a:spLocks/>
          </p:cNvSpPr>
          <p:nvPr userDrawn="1"/>
        </p:nvSpPr>
        <p:spPr bwMode="auto">
          <a:xfrm>
            <a:off x="790508" y="3744465"/>
            <a:ext cx="813006" cy="777100"/>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87799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Page Title 5 Slide">
    <p:bg>
      <p:bgPr>
        <a:blipFill>
          <a:blip r:embed="rId2"/>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C69D417-F18D-6C49-B969-D6C8144C4C1B}"/>
              </a:ext>
            </a:extLst>
          </p:cNvPr>
          <p:cNvSpPr/>
          <p:nvPr userDrawn="1"/>
        </p:nvSpPr>
        <p:spPr>
          <a:xfrm>
            <a:off x="-1588" y="13252"/>
            <a:ext cx="12193588" cy="6858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6202019" y="713340"/>
            <a:ext cx="5485464" cy="1105077"/>
          </a:xfrm>
        </p:spPr>
        <p:txBody>
          <a:bodyPr>
            <a:noAutofit/>
          </a:bodyPr>
          <a:lstStyle>
            <a:lvl1pPr marL="0" algn="l">
              <a:defRPr sz="3300" b="1">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24" name="Text Placeholder 9"/>
          <p:cNvSpPr>
            <a:spLocks noGrp="1"/>
          </p:cNvSpPr>
          <p:nvPr>
            <p:ph type="body" sz="quarter" idx="10"/>
          </p:nvPr>
        </p:nvSpPr>
        <p:spPr>
          <a:xfrm>
            <a:off x="6202019" y="1818417"/>
            <a:ext cx="5485464" cy="4413325"/>
          </a:xfrm>
        </p:spPr>
        <p:txBody>
          <a:bodyPr spcCol="182880">
            <a:normAutofit/>
          </a:bodyPr>
          <a:lstStyle>
            <a:lvl1pPr marL="0" indent="0">
              <a:lnSpc>
                <a:spcPct val="100000"/>
              </a:lnSpc>
              <a:buFontTx/>
              <a:buNone/>
              <a:defRPr sz="1600" b="0">
                <a:solidFill>
                  <a:schemeClr val="bg1"/>
                </a:solidFill>
                <a:latin typeface="+mn-lt"/>
                <a:cs typeface="Arial" panose="020B0604020202020204" pitchFamily="34" charset="0"/>
              </a:defRPr>
            </a:lvl1pPr>
            <a:lvl2pPr marL="457200" indent="0">
              <a:lnSpc>
                <a:spcPct val="100000"/>
              </a:lnSpc>
              <a:buFontTx/>
              <a:buNone/>
              <a:defRPr sz="1600" b="0">
                <a:solidFill>
                  <a:schemeClr val="bg1"/>
                </a:solidFill>
                <a:latin typeface="+mn-lt"/>
                <a:cs typeface="Arial" panose="020B0604020202020204" pitchFamily="34" charset="0"/>
              </a:defRPr>
            </a:lvl2pPr>
            <a:lvl3pPr marL="914400" indent="0">
              <a:lnSpc>
                <a:spcPct val="100000"/>
              </a:lnSpc>
              <a:buFontTx/>
              <a:buNone/>
              <a:defRPr sz="1600" b="0">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
        <p:nvSpPr>
          <p:cNvPr id="8" name="Oval 7">
            <a:extLst>
              <a:ext uri="{FF2B5EF4-FFF2-40B4-BE49-F238E27FC236}">
                <a16:creationId xmlns:a16="http://schemas.microsoft.com/office/drawing/2014/main" id="{6C16F715-A360-0847-860D-808D2F0BB9C8}"/>
              </a:ext>
            </a:extLst>
          </p:cNvPr>
          <p:cNvSpPr/>
          <p:nvPr userDrawn="1"/>
        </p:nvSpPr>
        <p:spPr>
          <a:xfrm>
            <a:off x="326679" y="713340"/>
            <a:ext cx="5489575" cy="5457825"/>
          </a:xfrm>
          <a:prstGeom prst="ellipse">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Title 1">
            <a:extLst>
              <a:ext uri="{FF2B5EF4-FFF2-40B4-BE49-F238E27FC236}">
                <a16:creationId xmlns:a16="http://schemas.microsoft.com/office/drawing/2014/main" id="{07878E07-08CD-9647-8B49-DC09266F23AF}"/>
              </a:ext>
            </a:extLst>
          </p:cNvPr>
          <p:cNvSpPr txBox="1">
            <a:spLocks/>
          </p:cNvSpPr>
          <p:nvPr userDrawn="1"/>
        </p:nvSpPr>
        <p:spPr bwMode="auto">
          <a:xfrm>
            <a:off x="535507" y="2465508"/>
            <a:ext cx="5084618" cy="1925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marL="0" algn="ctr" rtl="0" eaLnBrk="0" fontAlgn="base" hangingPunct="0">
              <a:lnSpc>
                <a:spcPct val="90000"/>
              </a:lnSpc>
              <a:spcBef>
                <a:spcPct val="0"/>
              </a:spcBef>
              <a:spcAft>
                <a:spcPct val="0"/>
              </a:spcAft>
              <a:defRPr sz="3600" b="0" kern="1200">
                <a:solidFill>
                  <a:schemeClr val="bg1"/>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r>
              <a:rPr lang="en-US">
                <a:latin typeface="+mj-lt"/>
              </a:rPr>
              <a:t>Click to edit Master title style</a:t>
            </a:r>
            <a:endParaRPr lang="en-US" dirty="0">
              <a:latin typeface="+mj-lt"/>
            </a:endParaRPr>
          </a:p>
        </p:txBody>
      </p:sp>
    </p:spTree>
    <p:extLst>
      <p:ext uri="{BB962C8B-B14F-4D97-AF65-F5344CB8AC3E}">
        <p14:creationId xmlns:p14="http://schemas.microsoft.com/office/powerpoint/2010/main" val="1556290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age Title 6 Slide">
    <p:bg>
      <p:bgPr>
        <a:blipFill>
          <a:blip r:embed="rId2"/>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0571ED9-AE3B-4846-93C5-82E9047AAD9C}"/>
              </a:ext>
            </a:extLst>
          </p:cNvPr>
          <p:cNvSpPr/>
          <p:nvPr userDrawn="1"/>
        </p:nvSpPr>
        <p:spPr>
          <a:xfrm>
            <a:off x="-1588" y="1815548"/>
            <a:ext cx="12193588" cy="5042452"/>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508000" y="713291"/>
            <a:ext cx="11125200" cy="584789"/>
          </a:xfrm>
        </p:spPr>
        <p:txBody>
          <a:bodyPr>
            <a:noAutofit/>
          </a:bodyPr>
          <a:lstStyle>
            <a:lvl1pPr marL="0" algn="ctr">
              <a:defRPr sz="58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16" name="Text Placeholder 9"/>
          <p:cNvSpPr>
            <a:spLocks noGrp="1"/>
          </p:cNvSpPr>
          <p:nvPr>
            <p:ph type="body" sz="quarter" idx="10"/>
          </p:nvPr>
        </p:nvSpPr>
        <p:spPr>
          <a:xfrm>
            <a:off x="508001" y="2199504"/>
            <a:ext cx="5282441" cy="4378718"/>
          </a:xfrm>
        </p:spPr>
        <p:txBody>
          <a:bodyPr spcCol="182880">
            <a:normAutofit/>
          </a:bodyPr>
          <a:lstStyle>
            <a:lvl1pPr marL="0" indent="0">
              <a:lnSpc>
                <a:spcPct val="100000"/>
              </a:lnSpc>
              <a:buFontTx/>
              <a:buNone/>
              <a:defRPr sz="1400" b="1">
                <a:solidFill>
                  <a:schemeClr val="bg1"/>
                </a:solidFill>
                <a:latin typeface="+mn-lt"/>
                <a:cs typeface="Arial" panose="020B0604020202020204" pitchFamily="34" charset="0"/>
              </a:defRPr>
            </a:lvl1pPr>
            <a:lvl2pPr marL="457200" indent="0">
              <a:lnSpc>
                <a:spcPct val="100000"/>
              </a:lnSpc>
              <a:buFontTx/>
              <a:buNone/>
              <a:defRPr sz="1400" b="1">
                <a:solidFill>
                  <a:schemeClr val="bg1"/>
                </a:solidFill>
                <a:latin typeface="+mn-lt"/>
                <a:cs typeface="Arial" panose="020B0604020202020204" pitchFamily="34" charset="0"/>
              </a:defRPr>
            </a:lvl2pPr>
            <a:lvl3pPr marL="914400" indent="0">
              <a:lnSpc>
                <a:spcPct val="100000"/>
              </a:lnSpc>
              <a:buFontTx/>
              <a:buNone/>
              <a:defRPr sz="1400" b="1">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
        <p:nvSpPr>
          <p:cNvPr id="17" name="Text Placeholder 9"/>
          <p:cNvSpPr>
            <a:spLocks noGrp="1"/>
          </p:cNvSpPr>
          <p:nvPr>
            <p:ph type="body" sz="quarter" idx="11"/>
          </p:nvPr>
        </p:nvSpPr>
        <p:spPr>
          <a:xfrm>
            <a:off x="6298444" y="2199504"/>
            <a:ext cx="5282441" cy="4378718"/>
          </a:xfrm>
        </p:spPr>
        <p:txBody>
          <a:bodyPr spcCol="182880">
            <a:normAutofit/>
          </a:bodyPr>
          <a:lstStyle>
            <a:lvl1pPr marL="0" indent="0">
              <a:lnSpc>
                <a:spcPct val="100000"/>
              </a:lnSpc>
              <a:buFontTx/>
              <a:buNone/>
              <a:defRPr sz="1400" b="1">
                <a:solidFill>
                  <a:schemeClr val="bg1"/>
                </a:solidFill>
                <a:latin typeface="+mn-lt"/>
                <a:cs typeface="Arial" panose="020B0604020202020204" pitchFamily="34" charset="0"/>
              </a:defRPr>
            </a:lvl1pPr>
            <a:lvl2pPr marL="457200" indent="0">
              <a:lnSpc>
                <a:spcPct val="100000"/>
              </a:lnSpc>
              <a:buFontTx/>
              <a:buNone/>
              <a:defRPr sz="1400" b="1">
                <a:solidFill>
                  <a:schemeClr val="bg1"/>
                </a:solidFill>
                <a:latin typeface="+mn-lt"/>
                <a:cs typeface="Arial" panose="020B0604020202020204" pitchFamily="34" charset="0"/>
              </a:defRPr>
            </a:lvl2pPr>
            <a:lvl3pPr marL="914400" indent="0">
              <a:lnSpc>
                <a:spcPct val="100000"/>
              </a:lnSpc>
              <a:buFontTx/>
              <a:buNone/>
              <a:defRPr sz="1400" b="1">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61631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age Title 7 Slide">
    <p:bg>
      <p:bgPr>
        <a:blipFill>
          <a:blip r:embed="rId2"/>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31E013-B41B-984B-AD43-2B7B2B37EFA3}"/>
              </a:ext>
            </a:extLst>
          </p:cNvPr>
          <p:cNvSpPr/>
          <p:nvPr userDrawn="1"/>
        </p:nvSpPr>
        <p:spPr>
          <a:xfrm>
            <a:off x="-1588" y="4744278"/>
            <a:ext cx="12193588" cy="18288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928049" y="4839032"/>
            <a:ext cx="10463284" cy="639934"/>
          </a:xfrm>
        </p:spPr>
        <p:txBody>
          <a:bodyPr>
            <a:noAutofit/>
          </a:bodyPr>
          <a:lstStyle>
            <a:lvl1pPr marL="0" algn="l">
              <a:defRPr sz="2800" b="0">
                <a:solidFill>
                  <a:srgbClr val="FFFFFF"/>
                </a:solidFill>
                <a:latin typeface="+mj-lt"/>
              </a:defRPr>
            </a:lvl1pPr>
          </a:lstStyle>
          <a:p>
            <a:r>
              <a:rPr lang="en-US"/>
              <a:t>Click to edit Master title style</a:t>
            </a:r>
            <a:endParaRPr lang="en-US" dirty="0"/>
          </a:p>
        </p:txBody>
      </p:sp>
      <p:sp>
        <p:nvSpPr>
          <p:cNvPr id="24" name="Text Placeholder 9"/>
          <p:cNvSpPr>
            <a:spLocks noGrp="1"/>
          </p:cNvSpPr>
          <p:nvPr>
            <p:ph type="body" sz="quarter" idx="10"/>
          </p:nvPr>
        </p:nvSpPr>
        <p:spPr>
          <a:xfrm>
            <a:off x="928049" y="5478966"/>
            <a:ext cx="10463284" cy="994992"/>
          </a:xfrm>
        </p:spPr>
        <p:txBody>
          <a:bodyPr spcCol="182880">
            <a:normAutofit/>
          </a:bodyPr>
          <a:lstStyle>
            <a:lvl1pPr marL="0" indent="0">
              <a:lnSpc>
                <a:spcPct val="100000"/>
              </a:lnSpc>
              <a:buFontTx/>
              <a:buNone/>
              <a:defRPr sz="1500" b="1">
                <a:solidFill>
                  <a:schemeClr val="bg1"/>
                </a:solidFill>
                <a:latin typeface="+mn-lt"/>
                <a:cs typeface="Arial" panose="020B0604020202020204" pitchFamily="34" charset="0"/>
              </a:defRPr>
            </a:lvl1pPr>
            <a:lvl2pPr marL="457200" indent="0">
              <a:lnSpc>
                <a:spcPct val="100000"/>
              </a:lnSpc>
              <a:buFontTx/>
              <a:buNone/>
              <a:defRPr sz="1500" b="1">
                <a:solidFill>
                  <a:schemeClr val="bg1"/>
                </a:solidFill>
                <a:latin typeface="+mn-lt"/>
                <a:cs typeface="Arial" panose="020B0604020202020204" pitchFamily="34" charset="0"/>
              </a:defRPr>
            </a:lvl2pPr>
            <a:lvl3pPr marL="914400" indent="0">
              <a:lnSpc>
                <a:spcPct val="100000"/>
              </a:lnSpc>
              <a:buFontTx/>
              <a:buNone/>
              <a:defRPr sz="1500" b="1">
                <a:solidFill>
                  <a:schemeClr val="bg1"/>
                </a:solidFill>
                <a:latin typeface="+mn-lt"/>
                <a:cs typeface="Arial" panose="020B0604020202020204" pitchFamily="34" charset="0"/>
              </a:defRPr>
            </a:lvl3pPr>
            <a:lvl4pPr marL="1371600" indent="0">
              <a:lnSpc>
                <a:spcPct val="100000"/>
              </a:lnSpc>
              <a:buFontTx/>
              <a:buNone/>
              <a:defRPr sz="1300" b="1">
                <a:solidFill>
                  <a:srgbClr val="FFFFFF"/>
                </a:solidFill>
                <a:latin typeface="Cantarell" panose="02000603000000000000" pitchFamily="2" charset="0"/>
              </a:defRPr>
            </a:lvl4pPr>
            <a:lvl5pPr marL="1828800" indent="0">
              <a:lnSpc>
                <a:spcPct val="100000"/>
              </a:lnSpc>
              <a:buFontTx/>
              <a:buNone/>
              <a:defRPr sz="13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5527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Page Title 8 Slide">
    <p:bg>
      <p:bgPr>
        <a:blipFill>
          <a:blip r:embed="rId2"/>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1DF5F82-5C78-6D40-AB3C-3D65963A3043}"/>
              </a:ext>
            </a:extLst>
          </p:cNvPr>
          <p:cNvSpPr/>
          <p:nvPr userDrawn="1"/>
        </p:nvSpPr>
        <p:spPr>
          <a:xfrm>
            <a:off x="-1588" y="0"/>
            <a:ext cx="12193588" cy="6858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7B951C82-72DF-2A49-B5A3-EC29A7C9E0CD}"/>
              </a:ext>
            </a:extLst>
          </p:cNvPr>
          <p:cNvSpPr/>
          <p:nvPr userDrawn="1"/>
        </p:nvSpPr>
        <p:spPr>
          <a:xfrm>
            <a:off x="508000" y="395288"/>
            <a:ext cx="11125200" cy="1490662"/>
          </a:xfrm>
          <a:prstGeom prst="rect">
            <a:avLst/>
          </a:pr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Arial" panose="020B0604020202020204" pitchFamily="34" charset="0"/>
              <a:cs typeface="Arial" panose="020B0604020202020204" pitchFamily="34" charset="0"/>
            </a:endParaRPr>
          </a:p>
        </p:txBody>
      </p:sp>
      <p:sp>
        <p:nvSpPr>
          <p:cNvPr id="17" name="Title 1"/>
          <p:cNvSpPr>
            <a:spLocks noGrp="1"/>
          </p:cNvSpPr>
          <p:nvPr>
            <p:ph type="ctrTitle"/>
          </p:nvPr>
        </p:nvSpPr>
        <p:spPr>
          <a:xfrm>
            <a:off x="838958" y="498158"/>
            <a:ext cx="10463284" cy="639934"/>
          </a:xfrm>
        </p:spPr>
        <p:txBody>
          <a:bodyPr>
            <a:noAutofit/>
          </a:bodyPr>
          <a:lstStyle>
            <a:lvl1pPr marL="0" algn="l">
              <a:defRPr sz="3600" b="0">
                <a:solidFill>
                  <a:schemeClr val="tx1"/>
                </a:solidFill>
                <a:latin typeface="+mj-lt"/>
                <a:cs typeface="Arial" panose="020B0604020202020204" pitchFamily="34" charset="0"/>
              </a:defRPr>
            </a:lvl1pPr>
          </a:lstStyle>
          <a:p>
            <a:r>
              <a:rPr lang="en-US"/>
              <a:t>Click to edit Master title style</a:t>
            </a:r>
            <a:endParaRPr lang="en-US" dirty="0"/>
          </a:p>
        </p:txBody>
      </p:sp>
      <p:sp>
        <p:nvSpPr>
          <p:cNvPr id="18" name="Text Placeholder 9"/>
          <p:cNvSpPr>
            <a:spLocks noGrp="1"/>
          </p:cNvSpPr>
          <p:nvPr>
            <p:ph type="body" sz="quarter" idx="10" hasCustomPrompt="1"/>
          </p:nvPr>
        </p:nvSpPr>
        <p:spPr>
          <a:xfrm>
            <a:off x="838958" y="1325880"/>
            <a:ext cx="10463284" cy="560070"/>
          </a:xfrm>
        </p:spPr>
        <p:txBody>
          <a:bodyPr spcCol="182880">
            <a:normAutofit/>
          </a:bodyPr>
          <a:lstStyle>
            <a:lvl1pPr marL="0" indent="0">
              <a:lnSpc>
                <a:spcPct val="100000"/>
              </a:lnSpc>
              <a:buFontTx/>
              <a:buNone/>
              <a:defRPr sz="1500" b="1">
                <a:solidFill>
                  <a:schemeClr val="tx1"/>
                </a:solidFill>
                <a:latin typeface="+mn-lt"/>
                <a:cs typeface="Arial" panose="020B0604020202020204" pitchFamily="34" charset="0"/>
              </a:defRPr>
            </a:lvl1pPr>
            <a:lvl2pPr marL="457200" indent="0">
              <a:lnSpc>
                <a:spcPct val="100000"/>
              </a:lnSpc>
              <a:buFontTx/>
              <a:buNone/>
              <a:defRPr sz="1300" b="1">
                <a:solidFill>
                  <a:schemeClr val="tx1"/>
                </a:solidFill>
                <a:latin typeface="+mn-lt"/>
                <a:cs typeface="Arial" panose="020B0604020202020204" pitchFamily="34" charset="0"/>
              </a:defRPr>
            </a:lvl2pPr>
            <a:lvl3pPr marL="914400" indent="0">
              <a:lnSpc>
                <a:spcPct val="100000"/>
              </a:lnSpc>
              <a:buFontTx/>
              <a:buNone/>
              <a:defRPr sz="1300" b="1">
                <a:solidFill>
                  <a:schemeClr val="tx1"/>
                </a:solidFill>
                <a:latin typeface="+mn-lt"/>
                <a:cs typeface="Arial" panose="020B0604020202020204" pitchFamily="34" charset="0"/>
              </a:defRPr>
            </a:lvl3pPr>
            <a:lvl4pPr marL="1371600" indent="0">
              <a:lnSpc>
                <a:spcPct val="100000"/>
              </a:lnSpc>
              <a:buFontTx/>
              <a:buNone/>
              <a:defRPr sz="1300" b="1">
                <a:solidFill>
                  <a:srgbClr val="FFFFFF"/>
                </a:solidFill>
                <a:latin typeface="Cantarell" panose="02000603000000000000" pitchFamily="2" charset="0"/>
              </a:defRPr>
            </a:lvl4pPr>
            <a:lvl5pPr marL="1828800" indent="0">
              <a:lnSpc>
                <a:spcPct val="100000"/>
              </a:lnSpc>
              <a:buFontTx/>
              <a:buNone/>
              <a:defRPr sz="1300" b="1">
                <a:solidFill>
                  <a:srgbClr val="FFFFFF"/>
                </a:solidFill>
                <a:latin typeface="Cantarell" panose="02000603000000000000" pitchFamily="2" charset="0"/>
              </a:defRPr>
            </a:lvl5pPr>
          </a:lstStyle>
          <a:p>
            <a:pPr lvl="0"/>
            <a:r>
              <a:rPr lang="en-US" dirty="0"/>
              <a:t>Click to edit Master text styles</a:t>
            </a:r>
          </a:p>
        </p:txBody>
      </p:sp>
      <p:sp>
        <p:nvSpPr>
          <p:cNvPr id="14" name="Text Placeholder 9">
            <a:extLst>
              <a:ext uri="{FF2B5EF4-FFF2-40B4-BE49-F238E27FC236}">
                <a16:creationId xmlns:a16="http://schemas.microsoft.com/office/drawing/2014/main" id="{09FB5047-670B-204B-9026-3840CD2AE388}"/>
              </a:ext>
            </a:extLst>
          </p:cNvPr>
          <p:cNvSpPr>
            <a:spLocks noGrp="1"/>
          </p:cNvSpPr>
          <p:nvPr>
            <p:ph type="body" sz="quarter" idx="11"/>
          </p:nvPr>
        </p:nvSpPr>
        <p:spPr>
          <a:xfrm>
            <a:off x="508000" y="2281238"/>
            <a:ext cx="11125200" cy="4344849"/>
          </a:xfrm>
        </p:spPr>
        <p:txBody>
          <a:bodyPr numCol="3" spcCol="182880">
            <a:normAutofit/>
          </a:bodyPr>
          <a:lstStyle>
            <a:lvl1pPr marL="0" indent="0">
              <a:lnSpc>
                <a:spcPct val="100000"/>
              </a:lnSpc>
              <a:buFontTx/>
              <a:buNone/>
              <a:defRPr sz="1400" b="1">
                <a:solidFill>
                  <a:schemeClr val="bg1"/>
                </a:solidFill>
                <a:latin typeface="+mn-lt"/>
                <a:cs typeface="Arial" panose="020B0604020202020204" pitchFamily="34" charset="0"/>
              </a:defRPr>
            </a:lvl1pPr>
            <a:lvl2pPr marL="457200" indent="0">
              <a:lnSpc>
                <a:spcPct val="100000"/>
              </a:lnSpc>
              <a:buFontTx/>
              <a:buNone/>
              <a:defRPr sz="1400" b="1">
                <a:solidFill>
                  <a:schemeClr val="bg1"/>
                </a:solidFill>
                <a:latin typeface="+mn-lt"/>
                <a:cs typeface="Arial" panose="020B0604020202020204" pitchFamily="34" charset="0"/>
              </a:defRPr>
            </a:lvl2pPr>
            <a:lvl3pPr marL="914400" indent="0">
              <a:lnSpc>
                <a:spcPct val="100000"/>
              </a:lnSpc>
              <a:buFontTx/>
              <a:buNone/>
              <a:defRPr sz="1400" b="1">
                <a:solidFill>
                  <a:schemeClr val="bg1"/>
                </a:solidFill>
                <a:latin typeface="+mn-lt"/>
                <a:cs typeface="Arial" panose="020B0604020202020204" pitchFamily="34" charset="0"/>
              </a:defRPr>
            </a:lvl3pPr>
            <a:lvl4pPr marL="1371600" indent="0">
              <a:lnSpc>
                <a:spcPct val="100000"/>
              </a:lnSpc>
              <a:buFontTx/>
              <a:buNone/>
              <a:defRPr sz="1400" b="1">
                <a:solidFill>
                  <a:schemeClr val="bg1"/>
                </a:solidFill>
                <a:latin typeface="+mn-lt"/>
                <a:cs typeface="Arial" panose="020B0604020202020204" pitchFamily="34" charset="0"/>
              </a:defRPr>
            </a:lvl4pPr>
            <a:lvl5pPr marL="1828800" indent="0">
              <a:lnSpc>
                <a:spcPct val="100000"/>
              </a:lnSpc>
              <a:buFontTx/>
              <a:buNone/>
              <a:defRPr sz="1400" b="1">
                <a:solidFill>
                  <a:schemeClr val="bg1"/>
                </a:solidFill>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9529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Page Title 9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BB01454-0EF0-ED43-8FC4-DDF0AE387FE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08000" y="383385"/>
            <a:ext cx="11190288" cy="1244600"/>
          </a:xfrm>
          <a:prstGeom prst="rect">
            <a:avLst/>
          </a:prstGeom>
        </p:spPr>
      </p:pic>
      <p:sp>
        <p:nvSpPr>
          <p:cNvPr id="12" name="Rectangle 11">
            <a:extLst>
              <a:ext uri="{FF2B5EF4-FFF2-40B4-BE49-F238E27FC236}">
                <a16:creationId xmlns:a16="http://schemas.microsoft.com/office/drawing/2014/main" id="{829EE19E-03B3-3244-A564-A13444E9B068}"/>
              </a:ext>
            </a:extLst>
          </p:cNvPr>
          <p:cNvSpPr/>
          <p:nvPr userDrawn="1"/>
        </p:nvSpPr>
        <p:spPr>
          <a:xfrm>
            <a:off x="508000" y="383385"/>
            <a:ext cx="11190288" cy="12446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684D7908-4F41-DB49-A512-6EC3A76D51F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08000" y="1828422"/>
            <a:ext cx="11190288" cy="4749800"/>
          </a:xfrm>
          <a:prstGeom prst="rect">
            <a:avLst/>
          </a:prstGeom>
        </p:spPr>
      </p:pic>
      <p:sp>
        <p:nvSpPr>
          <p:cNvPr id="9" name="Rectangle 8">
            <a:extLst>
              <a:ext uri="{FF2B5EF4-FFF2-40B4-BE49-F238E27FC236}">
                <a16:creationId xmlns:a16="http://schemas.microsoft.com/office/drawing/2014/main" id="{B7F8FC67-3458-454E-BB5F-7817F383506A}"/>
              </a:ext>
            </a:extLst>
          </p:cNvPr>
          <p:cNvSpPr/>
          <p:nvPr userDrawn="1"/>
        </p:nvSpPr>
        <p:spPr>
          <a:xfrm>
            <a:off x="508000" y="1828422"/>
            <a:ext cx="11190288" cy="47498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2" name="Title 1"/>
          <p:cNvSpPr>
            <a:spLocks noGrp="1"/>
          </p:cNvSpPr>
          <p:nvPr>
            <p:ph type="ctrTitle"/>
          </p:nvPr>
        </p:nvSpPr>
        <p:spPr>
          <a:xfrm>
            <a:off x="508000" y="713291"/>
            <a:ext cx="11125200" cy="584789"/>
          </a:xfrm>
        </p:spPr>
        <p:txBody>
          <a:bodyPr>
            <a:noAutofit/>
          </a:bodyPr>
          <a:lstStyle>
            <a:lvl1pPr marL="0" algn="ctr">
              <a:defRPr sz="58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23" name="Text Placeholder 9"/>
          <p:cNvSpPr>
            <a:spLocks noGrp="1"/>
          </p:cNvSpPr>
          <p:nvPr>
            <p:ph type="body" sz="quarter" idx="10"/>
          </p:nvPr>
        </p:nvSpPr>
        <p:spPr>
          <a:xfrm>
            <a:off x="1073625" y="2014249"/>
            <a:ext cx="4716817" cy="4563973"/>
          </a:xfrm>
        </p:spPr>
        <p:txBody>
          <a:bodyPr spcCol="182880">
            <a:normAutofit/>
          </a:bodyPr>
          <a:lstStyle>
            <a:lvl1pPr marL="0" indent="0">
              <a:lnSpc>
                <a:spcPct val="100000"/>
              </a:lnSpc>
              <a:buFontTx/>
              <a:buNone/>
              <a:defRPr sz="1300" b="1">
                <a:solidFill>
                  <a:schemeClr val="bg1"/>
                </a:solidFill>
                <a:latin typeface="+mn-lt"/>
                <a:cs typeface="Arial" panose="020B0604020202020204" pitchFamily="34" charset="0"/>
              </a:defRPr>
            </a:lvl1pPr>
            <a:lvl2pPr marL="457200" indent="0">
              <a:lnSpc>
                <a:spcPct val="100000"/>
              </a:lnSpc>
              <a:buFontTx/>
              <a:buNone/>
              <a:defRPr sz="1300" b="1">
                <a:solidFill>
                  <a:schemeClr val="bg1"/>
                </a:solidFill>
                <a:latin typeface="+mn-lt"/>
                <a:cs typeface="Arial" panose="020B0604020202020204" pitchFamily="34" charset="0"/>
              </a:defRPr>
            </a:lvl2pPr>
            <a:lvl3pPr marL="914400" indent="0">
              <a:lnSpc>
                <a:spcPct val="100000"/>
              </a:lnSpc>
              <a:buFontTx/>
              <a:buNone/>
              <a:defRPr sz="1300" b="1">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
        <p:nvSpPr>
          <p:cNvPr id="24" name="Text Placeholder 9"/>
          <p:cNvSpPr>
            <a:spLocks noGrp="1"/>
          </p:cNvSpPr>
          <p:nvPr>
            <p:ph type="body" sz="quarter" idx="11"/>
          </p:nvPr>
        </p:nvSpPr>
        <p:spPr>
          <a:xfrm>
            <a:off x="6298443" y="2014249"/>
            <a:ext cx="4874524" cy="4563973"/>
          </a:xfrm>
        </p:spPr>
        <p:txBody>
          <a:bodyPr spcCol="182880">
            <a:normAutofit/>
          </a:bodyPr>
          <a:lstStyle>
            <a:lvl1pPr marL="0" indent="0">
              <a:lnSpc>
                <a:spcPct val="100000"/>
              </a:lnSpc>
              <a:buFontTx/>
              <a:buNone/>
              <a:defRPr sz="1300" b="1">
                <a:solidFill>
                  <a:schemeClr val="bg1"/>
                </a:solidFill>
                <a:latin typeface="+mn-lt"/>
                <a:cs typeface="Arial" panose="020B0604020202020204" pitchFamily="34" charset="0"/>
              </a:defRPr>
            </a:lvl1pPr>
            <a:lvl2pPr marL="457200" indent="0">
              <a:lnSpc>
                <a:spcPct val="100000"/>
              </a:lnSpc>
              <a:buFontTx/>
              <a:buNone/>
              <a:defRPr sz="1300" b="1">
                <a:solidFill>
                  <a:schemeClr val="bg1"/>
                </a:solidFill>
                <a:latin typeface="+mn-lt"/>
                <a:cs typeface="Arial" panose="020B0604020202020204" pitchFamily="34" charset="0"/>
              </a:defRPr>
            </a:lvl2pPr>
            <a:lvl3pPr marL="914400" indent="0">
              <a:lnSpc>
                <a:spcPct val="100000"/>
              </a:lnSpc>
              <a:buFontTx/>
              <a:buNone/>
              <a:defRPr sz="1300" b="1">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4047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Page Title 10 Slide">
    <p:bg>
      <p:bgPr>
        <a:blipFill>
          <a:blip r:embed="rId2"/>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8F3F5FF-ADC8-E741-9DB1-F1231DA3E319}"/>
              </a:ext>
            </a:extLst>
          </p:cNvPr>
          <p:cNvSpPr/>
          <p:nvPr userDrawn="1"/>
        </p:nvSpPr>
        <p:spPr>
          <a:xfrm>
            <a:off x="1" y="377209"/>
            <a:ext cx="12192000" cy="1389279"/>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43BACA43-6442-844D-A783-F674F6A846F3}"/>
              </a:ext>
            </a:extLst>
          </p:cNvPr>
          <p:cNvSpPr/>
          <p:nvPr userDrawn="1"/>
        </p:nvSpPr>
        <p:spPr>
          <a:xfrm>
            <a:off x="508000" y="2162175"/>
            <a:ext cx="11125200" cy="430688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Arial" panose="020B0604020202020204" pitchFamily="34" charset="0"/>
              <a:cs typeface="Arial" panose="020B0604020202020204" pitchFamily="34" charset="0"/>
            </a:endParaRPr>
          </a:p>
        </p:txBody>
      </p:sp>
      <p:sp>
        <p:nvSpPr>
          <p:cNvPr id="22" name="Title 1"/>
          <p:cNvSpPr>
            <a:spLocks noGrp="1"/>
          </p:cNvSpPr>
          <p:nvPr>
            <p:ph type="ctrTitle"/>
          </p:nvPr>
        </p:nvSpPr>
        <p:spPr>
          <a:xfrm>
            <a:off x="508000" y="786013"/>
            <a:ext cx="11125200" cy="584789"/>
          </a:xfrm>
        </p:spPr>
        <p:txBody>
          <a:bodyPr>
            <a:noAutofit/>
          </a:bodyPr>
          <a:lstStyle>
            <a:lvl1pPr marL="0" algn="ctr">
              <a:defRPr sz="58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23" name="Text Placeholder 9"/>
          <p:cNvSpPr>
            <a:spLocks noGrp="1"/>
          </p:cNvSpPr>
          <p:nvPr>
            <p:ph type="body" sz="quarter" idx="10"/>
          </p:nvPr>
        </p:nvSpPr>
        <p:spPr>
          <a:xfrm>
            <a:off x="1073625" y="2415654"/>
            <a:ext cx="4716817" cy="4053625"/>
          </a:xfrm>
        </p:spPr>
        <p:txBody>
          <a:bodyPr spcCol="182880">
            <a:normAutofit/>
          </a:bodyPr>
          <a:lstStyle>
            <a:lvl1pPr marL="0" indent="0">
              <a:lnSpc>
                <a:spcPct val="100000"/>
              </a:lnSpc>
              <a:buFontTx/>
              <a:buNone/>
              <a:defRPr sz="1600" b="1">
                <a:solidFill>
                  <a:schemeClr val="tx1"/>
                </a:solidFill>
                <a:latin typeface="+mn-lt"/>
                <a:cs typeface="Arial" panose="020B0604020202020204" pitchFamily="34" charset="0"/>
              </a:defRPr>
            </a:lvl1pPr>
            <a:lvl2pPr marL="457200" indent="0">
              <a:lnSpc>
                <a:spcPct val="100000"/>
              </a:lnSpc>
              <a:buFontTx/>
              <a:buNone/>
              <a:defRPr sz="1600" b="1">
                <a:solidFill>
                  <a:schemeClr val="tx1"/>
                </a:solidFill>
                <a:latin typeface="+mn-lt"/>
                <a:cs typeface="Arial" panose="020B0604020202020204" pitchFamily="34" charset="0"/>
              </a:defRPr>
            </a:lvl2pPr>
            <a:lvl3pPr marL="914400" indent="0">
              <a:lnSpc>
                <a:spcPct val="100000"/>
              </a:lnSpc>
              <a:buFontTx/>
              <a:buNone/>
              <a:defRPr sz="1600" b="1">
                <a:solidFill>
                  <a:schemeClr val="tx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
        <p:nvSpPr>
          <p:cNvPr id="24" name="Text Placeholder 9"/>
          <p:cNvSpPr>
            <a:spLocks noGrp="1"/>
          </p:cNvSpPr>
          <p:nvPr>
            <p:ph type="body" sz="quarter" idx="11"/>
          </p:nvPr>
        </p:nvSpPr>
        <p:spPr>
          <a:xfrm>
            <a:off x="6298443" y="2415654"/>
            <a:ext cx="4874524" cy="4053625"/>
          </a:xfrm>
        </p:spPr>
        <p:txBody>
          <a:bodyPr spcCol="182880">
            <a:normAutofit/>
          </a:bodyPr>
          <a:lstStyle>
            <a:lvl1pPr marL="0" indent="0">
              <a:lnSpc>
                <a:spcPct val="100000"/>
              </a:lnSpc>
              <a:buFontTx/>
              <a:buNone/>
              <a:defRPr sz="1600" b="1">
                <a:solidFill>
                  <a:schemeClr val="tx1"/>
                </a:solidFill>
                <a:latin typeface="+mn-lt"/>
                <a:cs typeface="Arial" panose="020B0604020202020204" pitchFamily="34" charset="0"/>
              </a:defRPr>
            </a:lvl1pPr>
            <a:lvl2pPr marL="457200" indent="0">
              <a:lnSpc>
                <a:spcPct val="100000"/>
              </a:lnSpc>
              <a:buFontTx/>
              <a:buNone/>
              <a:defRPr sz="1600" b="1">
                <a:solidFill>
                  <a:schemeClr val="tx1"/>
                </a:solidFill>
                <a:latin typeface="+mn-lt"/>
                <a:cs typeface="Arial" panose="020B0604020202020204" pitchFamily="34" charset="0"/>
              </a:defRPr>
            </a:lvl2pPr>
            <a:lvl3pPr marL="914400" indent="0">
              <a:lnSpc>
                <a:spcPct val="100000"/>
              </a:lnSpc>
              <a:buFontTx/>
              <a:buNone/>
              <a:defRPr sz="1600" b="1">
                <a:solidFill>
                  <a:schemeClr val="tx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7753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ycle / Process Option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5A83B2-B368-0B40-A418-5F9BD277AAA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5746"/>
          <a:stretch/>
        </p:blipFill>
        <p:spPr>
          <a:xfrm>
            <a:off x="0" y="1105397"/>
            <a:ext cx="12892558" cy="5752603"/>
          </a:xfrm>
          <a:prstGeom prst="rect">
            <a:avLst/>
          </a:prstGeom>
        </p:spPr>
      </p:pic>
      <p:sp>
        <p:nvSpPr>
          <p:cNvPr id="8" name="Oval 7">
            <a:extLst>
              <a:ext uri="{FF2B5EF4-FFF2-40B4-BE49-F238E27FC236}">
                <a16:creationId xmlns:a16="http://schemas.microsoft.com/office/drawing/2014/main" id="{3F211676-FA4B-9041-A1CD-960DCA3377DC}"/>
              </a:ext>
            </a:extLst>
          </p:cNvPr>
          <p:cNvSpPr/>
          <p:nvPr userDrawn="1"/>
        </p:nvSpPr>
        <p:spPr>
          <a:xfrm>
            <a:off x="4683989" y="1341347"/>
            <a:ext cx="2813970" cy="27382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sz="14500"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533400" y="187294"/>
            <a:ext cx="11125200" cy="899190"/>
          </a:xfrm>
        </p:spPr>
        <p:txBody>
          <a:bodyPr>
            <a:noAutofit/>
          </a:bodyPr>
          <a:lstStyle>
            <a:lvl1pPr marL="0" algn="ctr">
              <a:defRPr sz="5200" b="0">
                <a:solidFill>
                  <a:schemeClr val="tx1"/>
                </a:solidFill>
                <a:latin typeface="+mj-lt"/>
                <a:cs typeface="Arial" panose="020B0604020202020204" pitchFamily="34" charset="0"/>
              </a:defRPr>
            </a:lvl1pPr>
          </a:lstStyle>
          <a:p>
            <a:r>
              <a:rPr lang="en-US"/>
              <a:t>Click to edit Master title style</a:t>
            </a:r>
            <a:endParaRPr lang="en-US" dirty="0"/>
          </a:p>
        </p:txBody>
      </p:sp>
      <p:sp>
        <p:nvSpPr>
          <p:cNvPr id="13" name="Text Placeholder 4"/>
          <p:cNvSpPr>
            <a:spLocks noGrp="1"/>
          </p:cNvSpPr>
          <p:nvPr>
            <p:ph type="body" sz="quarter" idx="16"/>
          </p:nvPr>
        </p:nvSpPr>
        <p:spPr>
          <a:xfrm>
            <a:off x="4865148" y="2058296"/>
            <a:ext cx="2451652" cy="1280214"/>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31" name="Oval 30">
            <a:extLst>
              <a:ext uri="{FF2B5EF4-FFF2-40B4-BE49-F238E27FC236}">
                <a16:creationId xmlns:a16="http://schemas.microsoft.com/office/drawing/2014/main" id="{178544B6-2101-744E-835F-174F541F2D2B}"/>
              </a:ext>
            </a:extLst>
          </p:cNvPr>
          <p:cNvSpPr/>
          <p:nvPr userDrawn="1"/>
        </p:nvSpPr>
        <p:spPr>
          <a:xfrm>
            <a:off x="6797522" y="3848963"/>
            <a:ext cx="2813970" cy="27382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sz="14500" dirty="0">
              <a:solidFill>
                <a:schemeClr val="bg1"/>
              </a:solidFill>
              <a:latin typeface="Arial" panose="020B0604020202020204" pitchFamily="34" charset="0"/>
              <a:cs typeface="Arial" panose="020B0604020202020204" pitchFamily="34" charset="0"/>
            </a:endParaRPr>
          </a:p>
        </p:txBody>
      </p:sp>
      <p:sp>
        <p:nvSpPr>
          <p:cNvPr id="35" name="Text Placeholder 4">
            <a:extLst>
              <a:ext uri="{FF2B5EF4-FFF2-40B4-BE49-F238E27FC236}">
                <a16:creationId xmlns:a16="http://schemas.microsoft.com/office/drawing/2014/main" id="{97005381-244B-DC45-9BF9-126B17A9581F}"/>
              </a:ext>
            </a:extLst>
          </p:cNvPr>
          <p:cNvSpPr>
            <a:spLocks noGrp="1"/>
          </p:cNvSpPr>
          <p:nvPr>
            <p:ph type="body" sz="quarter" idx="17"/>
          </p:nvPr>
        </p:nvSpPr>
        <p:spPr>
          <a:xfrm>
            <a:off x="6979118" y="4530989"/>
            <a:ext cx="2451652" cy="1280214"/>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36" name="Oval 35">
            <a:extLst>
              <a:ext uri="{FF2B5EF4-FFF2-40B4-BE49-F238E27FC236}">
                <a16:creationId xmlns:a16="http://schemas.microsoft.com/office/drawing/2014/main" id="{6357D1C3-09E4-A844-8278-E6598936708A}"/>
              </a:ext>
            </a:extLst>
          </p:cNvPr>
          <p:cNvSpPr/>
          <p:nvPr userDrawn="1"/>
        </p:nvSpPr>
        <p:spPr>
          <a:xfrm>
            <a:off x="2695658" y="3848963"/>
            <a:ext cx="2813970" cy="27382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sz="14500" dirty="0">
              <a:solidFill>
                <a:schemeClr val="bg1"/>
              </a:solidFill>
              <a:latin typeface="Arial" panose="020B0604020202020204" pitchFamily="34" charset="0"/>
              <a:cs typeface="Arial" panose="020B0604020202020204" pitchFamily="34" charset="0"/>
            </a:endParaRPr>
          </a:p>
        </p:txBody>
      </p:sp>
      <p:sp>
        <p:nvSpPr>
          <p:cNvPr id="40" name="Text Placeholder 4">
            <a:extLst>
              <a:ext uri="{FF2B5EF4-FFF2-40B4-BE49-F238E27FC236}">
                <a16:creationId xmlns:a16="http://schemas.microsoft.com/office/drawing/2014/main" id="{C09C843D-49F7-0840-8A34-82843E1E67DB}"/>
              </a:ext>
            </a:extLst>
          </p:cNvPr>
          <p:cNvSpPr>
            <a:spLocks noGrp="1"/>
          </p:cNvSpPr>
          <p:nvPr>
            <p:ph type="body" sz="quarter" idx="18"/>
          </p:nvPr>
        </p:nvSpPr>
        <p:spPr>
          <a:xfrm>
            <a:off x="2877254" y="4530989"/>
            <a:ext cx="2451652" cy="1280214"/>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5" name="Bent-Up Arrow 4">
            <a:extLst>
              <a:ext uri="{FF2B5EF4-FFF2-40B4-BE49-F238E27FC236}">
                <a16:creationId xmlns:a16="http://schemas.microsoft.com/office/drawing/2014/main" id="{7C42AE4F-27C7-CB45-8089-3333B75812F1}"/>
              </a:ext>
            </a:extLst>
          </p:cNvPr>
          <p:cNvSpPr/>
          <p:nvPr userDrawn="1"/>
        </p:nvSpPr>
        <p:spPr>
          <a:xfrm rot="5400000" flipH="1">
            <a:off x="3543096" y="2552325"/>
            <a:ext cx="603539" cy="895696"/>
          </a:xfrm>
          <a:prstGeom prst="bentUp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41" name="Bent-Up Arrow 40">
            <a:extLst>
              <a:ext uri="{FF2B5EF4-FFF2-40B4-BE49-F238E27FC236}">
                <a16:creationId xmlns:a16="http://schemas.microsoft.com/office/drawing/2014/main" id="{65F4C381-0E10-AB4F-AF60-5163B074CD4D}"/>
              </a:ext>
            </a:extLst>
          </p:cNvPr>
          <p:cNvSpPr/>
          <p:nvPr userDrawn="1"/>
        </p:nvSpPr>
        <p:spPr>
          <a:xfrm rot="16200000" flipH="1">
            <a:off x="5886995" y="5785776"/>
            <a:ext cx="603539" cy="895696"/>
          </a:xfrm>
          <a:prstGeom prst="bentUp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42" name="Bent-Up Arrow 41">
            <a:extLst>
              <a:ext uri="{FF2B5EF4-FFF2-40B4-BE49-F238E27FC236}">
                <a16:creationId xmlns:a16="http://schemas.microsoft.com/office/drawing/2014/main" id="{5C84F4BD-51E1-8246-8852-8BA7E226732A}"/>
              </a:ext>
            </a:extLst>
          </p:cNvPr>
          <p:cNvSpPr/>
          <p:nvPr userDrawn="1"/>
        </p:nvSpPr>
        <p:spPr>
          <a:xfrm rot="10800000" flipH="1">
            <a:off x="8122182" y="2698404"/>
            <a:ext cx="603539" cy="895696"/>
          </a:xfrm>
          <a:prstGeom prst="bentUp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313D01B5-0B7D-8E46-8321-BD7B64948062}"/>
              </a:ext>
            </a:extLst>
          </p:cNvPr>
          <p:cNvGrpSpPr/>
          <p:nvPr userDrawn="1"/>
        </p:nvGrpSpPr>
        <p:grpSpPr>
          <a:xfrm>
            <a:off x="5850778" y="3507604"/>
            <a:ext cx="480391" cy="134938"/>
            <a:chOff x="5888659" y="3441700"/>
            <a:chExt cx="480391" cy="134938"/>
          </a:xfrm>
        </p:grpSpPr>
        <p:sp>
          <p:nvSpPr>
            <p:cNvPr id="9" name="Oval 8">
              <a:extLst>
                <a:ext uri="{FF2B5EF4-FFF2-40B4-BE49-F238E27FC236}">
                  <a16:creationId xmlns:a16="http://schemas.microsoft.com/office/drawing/2014/main" id="{1BB957DD-57EF-3645-AC81-D688F5E9A952}"/>
                </a:ext>
              </a:extLst>
            </p:cNvPr>
            <p:cNvSpPr/>
            <p:nvPr userDrawn="1"/>
          </p:nvSpPr>
          <p:spPr>
            <a:xfrm>
              <a:off x="6060109" y="3441700"/>
              <a:ext cx="137492" cy="134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A8CBBAEA-8418-EC4D-8B49-B19FEE94429E}"/>
                </a:ext>
              </a:extLst>
            </p:cNvPr>
            <p:cNvSpPr/>
            <p:nvPr userDrawn="1"/>
          </p:nvSpPr>
          <p:spPr>
            <a:xfrm>
              <a:off x="6234734" y="3441700"/>
              <a:ext cx="134316" cy="134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3DAC8E92-114B-A74E-AF32-B30E816D7201}"/>
                </a:ext>
              </a:extLst>
            </p:cNvPr>
            <p:cNvSpPr/>
            <p:nvPr userDrawn="1"/>
          </p:nvSpPr>
          <p:spPr>
            <a:xfrm>
              <a:off x="5888659" y="3441700"/>
              <a:ext cx="134316" cy="134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grpSp>
      <p:grpSp>
        <p:nvGrpSpPr>
          <p:cNvPr id="24" name="Group 23">
            <a:extLst>
              <a:ext uri="{FF2B5EF4-FFF2-40B4-BE49-F238E27FC236}">
                <a16:creationId xmlns:a16="http://schemas.microsoft.com/office/drawing/2014/main" id="{1EFA2363-C6CD-C948-B67D-C716CB9BC11B}"/>
              </a:ext>
            </a:extLst>
          </p:cNvPr>
          <p:cNvGrpSpPr/>
          <p:nvPr userDrawn="1"/>
        </p:nvGrpSpPr>
        <p:grpSpPr>
          <a:xfrm>
            <a:off x="3862447" y="5986132"/>
            <a:ext cx="480391" cy="134938"/>
            <a:chOff x="5888659" y="3441700"/>
            <a:chExt cx="480391" cy="134938"/>
          </a:xfrm>
        </p:grpSpPr>
        <p:sp>
          <p:nvSpPr>
            <p:cNvPr id="25" name="Oval 24">
              <a:extLst>
                <a:ext uri="{FF2B5EF4-FFF2-40B4-BE49-F238E27FC236}">
                  <a16:creationId xmlns:a16="http://schemas.microsoft.com/office/drawing/2014/main" id="{D6A33278-33DB-294A-9D29-8CA55703E413}"/>
                </a:ext>
              </a:extLst>
            </p:cNvPr>
            <p:cNvSpPr/>
            <p:nvPr userDrawn="1"/>
          </p:nvSpPr>
          <p:spPr>
            <a:xfrm>
              <a:off x="6060109" y="3441700"/>
              <a:ext cx="137492" cy="134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96CCED25-4B9C-A846-88FF-A3DAD428E54D}"/>
                </a:ext>
              </a:extLst>
            </p:cNvPr>
            <p:cNvSpPr/>
            <p:nvPr userDrawn="1"/>
          </p:nvSpPr>
          <p:spPr>
            <a:xfrm>
              <a:off x="6234734" y="3441700"/>
              <a:ext cx="134316" cy="134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50C21DF1-10B1-CF49-81EA-733CF27F45C2}"/>
                </a:ext>
              </a:extLst>
            </p:cNvPr>
            <p:cNvSpPr/>
            <p:nvPr userDrawn="1"/>
          </p:nvSpPr>
          <p:spPr>
            <a:xfrm>
              <a:off x="5888659" y="3441700"/>
              <a:ext cx="134316" cy="134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grpSp>
      <p:grpSp>
        <p:nvGrpSpPr>
          <p:cNvPr id="28" name="Group 27">
            <a:extLst>
              <a:ext uri="{FF2B5EF4-FFF2-40B4-BE49-F238E27FC236}">
                <a16:creationId xmlns:a16="http://schemas.microsoft.com/office/drawing/2014/main" id="{F3B40EC5-5E19-B34C-B4CF-C42A1AC1186A}"/>
              </a:ext>
            </a:extLst>
          </p:cNvPr>
          <p:cNvGrpSpPr/>
          <p:nvPr userDrawn="1"/>
        </p:nvGrpSpPr>
        <p:grpSpPr>
          <a:xfrm>
            <a:off x="7964311" y="5986132"/>
            <a:ext cx="480391" cy="134938"/>
            <a:chOff x="5888659" y="3441700"/>
            <a:chExt cx="480391" cy="134938"/>
          </a:xfrm>
        </p:grpSpPr>
        <p:sp>
          <p:nvSpPr>
            <p:cNvPr id="29" name="Oval 28">
              <a:extLst>
                <a:ext uri="{FF2B5EF4-FFF2-40B4-BE49-F238E27FC236}">
                  <a16:creationId xmlns:a16="http://schemas.microsoft.com/office/drawing/2014/main" id="{001502CE-1988-8047-9CD1-BFBC4457C00B}"/>
                </a:ext>
              </a:extLst>
            </p:cNvPr>
            <p:cNvSpPr/>
            <p:nvPr userDrawn="1"/>
          </p:nvSpPr>
          <p:spPr>
            <a:xfrm>
              <a:off x="6060109" y="3441700"/>
              <a:ext cx="137492" cy="134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30" name="Oval 29">
              <a:extLst>
                <a:ext uri="{FF2B5EF4-FFF2-40B4-BE49-F238E27FC236}">
                  <a16:creationId xmlns:a16="http://schemas.microsoft.com/office/drawing/2014/main" id="{9D35D92F-6265-F746-B463-BA32A94307BB}"/>
                </a:ext>
              </a:extLst>
            </p:cNvPr>
            <p:cNvSpPr/>
            <p:nvPr userDrawn="1"/>
          </p:nvSpPr>
          <p:spPr>
            <a:xfrm>
              <a:off x="6234734" y="3441700"/>
              <a:ext cx="134316" cy="134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43" name="Oval 42">
              <a:extLst>
                <a:ext uri="{FF2B5EF4-FFF2-40B4-BE49-F238E27FC236}">
                  <a16:creationId xmlns:a16="http://schemas.microsoft.com/office/drawing/2014/main" id="{EF6CC73E-2080-3F4C-9152-0411336792C5}"/>
                </a:ext>
              </a:extLst>
            </p:cNvPr>
            <p:cNvSpPr/>
            <p:nvPr userDrawn="1"/>
          </p:nvSpPr>
          <p:spPr>
            <a:xfrm>
              <a:off x="5888659" y="3441700"/>
              <a:ext cx="134316" cy="134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854005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p:cTn id="12" dur="500" fill="hold"/>
                                        <p:tgtEl>
                                          <p:spTgt spid="31"/>
                                        </p:tgtEl>
                                        <p:attrNameLst>
                                          <p:attrName>ppt_w</p:attrName>
                                        </p:attrNameLst>
                                      </p:cBhvr>
                                      <p:tavLst>
                                        <p:tav tm="0">
                                          <p:val>
                                            <p:fltVal val="0"/>
                                          </p:val>
                                        </p:tav>
                                        <p:tav tm="100000">
                                          <p:val>
                                            <p:strVal val="#ppt_w"/>
                                          </p:val>
                                        </p:tav>
                                      </p:tavLst>
                                    </p:anim>
                                    <p:anim calcmode="lin" valueType="num">
                                      <p:cBhvr>
                                        <p:cTn id="13" dur="500" fill="hold"/>
                                        <p:tgtEl>
                                          <p:spTgt spid="31"/>
                                        </p:tgtEl>
                                        <p:attrNameLst>
                                          <p:attrName>ppt_h</p:attrName>
                                        </p:attrNameLst>
                                      </p:cBhvr>
                                      <p:tavLst>
                                        <p:tav tm="0">
                                          <p:val>
                                            <p:fltVal val="0"/>
                                          </p:val>
                                        </p:tav>
                                        <p:tav tm="100000">
                                          <p:val>
                                            <p:strVal val="#ppt_h"/>
                                          </p:val>
                                        </p:tav>
                                      </p:tavLst>
                                    </p:anim>
                                    <p:animEffect transition="in" filter="fade">
                                      <p:cBhvr>
                                        <p:cTn id="14" dur="500"/>
                                        <p:tgtEl>
                                          <p:spTgt spid="31"/>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p:cTn id="17" dur="500" fill="hold"/>
                                        <p:tgtEl>
                                          <p:spTgt spid="36"/>
                                        </p:tgtEl>
                                        <p:attrNameLst>
                                          <p:attrName>ppt_w</p:attrName>
                                        </p:attrNameLst>
                                      </p:cBhvr>
                                      <p:tavLst>
                                        <p:tav tm="0">
                                          <p:val>
                                            <p:fltVal val="0"/>
                                          </p:val>
                                        </p:tav>
                                        <p:tav tm="100000">
                                          <p:val>
                                            <p:strVal val="#ppt_w"/>
                                          </p:val>
                                        </p:tav>
                                      </p:tavLst>
                                    </p:anim>
                                    <p:anim calcmode="lin" valueType="num">
                                      <p:cBhvr>
                                        <p:cTn id="18" dur="500" fill="hold"/>
                                        <p:tgtEl>
                                          <p:spTgt spid="36"/>
                                        </p:tgtEl>
                                        <p:attrNameLst>
                                          <p:attrName>ppt_h</p:attrName>
                                        </p:attrNameLst>
                                      </p:cBhvr>
                                      <p:tavLst>
                                        <p:tav tm="0">
                                          <p:val>
                                            <p:fltVal val="0"/>
                                          </p:val>
                                        </p:tav>
                                        <p:tav tm="100000">
                                          <p:val>
                                            <p:strVal val="#ppt_h"/>
                                          </p:val>
                                        </p:tav>
                                      </p:tavLst>
                                    </p:anim>
                                    <p:animEffect transition="in" filter="fade">
                                      <p:cBhvr>
                                        <p:cTn id="1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1" grpId="0" animBg="1"/>
      <p:bldP spid="36"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8_Title Slide Option 1">
    <p:bg>
      <p:bgPr>
        <a:blipFill>
          <a:blip r:embed="rId2"/>
          <a:stretch>
            <a:fillRect/>
          </a:stretch>
        </a:blip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D856B2B-578E-5744-BC86-72C6E0CDE008}"/>
              </a:ext>
            </a:extLst>
          </p:cNvPr>
          <p:cNvSpPr/>
          <p:nvPr userDrawn="1"/>
        </p:nvSpPr>
        <p:spPr>
          <a:xfrm>
            <a:off x="-1588" y="13252"/>
            <a:ext cx="12193588" cy="6858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D8B24191-1F6B-E34A-BF32-8BDC797C5DCF}"/>
              </a:ext>
            </a:extLst>
          </p:cNvPr>
          <p:cNvSpPr/>
          <p:nvPr userDrawn="1"/>
        </p:nvSpPr>
        <p:spPr>
          <a:xfrm>
            <a:off x="508000" y="4440437"/>
            <a:ext cx="3361445" cy="20286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42AF578D-49C5-6541-BFD4-97DE1E3F01F6}"/>
              </a:ext>
            </a:extLst>
          </p:cNvPr>
          <p:cNvSpPr/>
          <p:nvPr userDrawn="1"/>
        </p:nvSpPr>
        <p:spPr>
          <a:xfrm>
            <a:off x="4389886" y="4440437"/>
            <a:ext cx="3361445" cy="20286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FF82F957-D9E9-B74C-A1D2-5E8B04D09658}"/>
              </a:ext>
            </a:extLst>
          </p:cNvPr>
          <p:cNvSpPr/>
          <p:nvPr userDrawn="1"/>
        </p:nvSpPr>
        <p:spPr>
          <a:xfrm>
            <a:off x="507999" y="2070195"/>
            <a:ext cx="3361445" cy="20286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A5DE6B86-7B9E-1049-9DC7-40F2A18FEBE1}"/>
              </a:ext>
            </a:extLst>
          </p:cNvPr>
          <p:cNvSpPr/>
          <p:nvPr userDrawn="1"/>
        </p:nvSpPr>
        <p:spPr>
          <a:xfrm>
            <a:off x="4366266" y="2090043"/>
            <a:ext cx="3361445" cy="20286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38284D0E-9C8D-014C-BAB0-E537B337F35B}"/>
              </a:ext>
            </a:extLst>
          </p:cNvPr>
          <p:cNvSpPr/>
          <p:nvPr userDrawn="1"/>
        </p:nvSpPr>
        <p:spPr>
          <a:xfrm>
            <a:off x="8195056" y="2090043"/>
            <a:ext cx="3361445" cy="20286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A533F0CE-36C5-FA4B-9BED-B9B707F8BFFD}"/>
              </a:ext>
            </a:extLst>
          </p:cNvPr>
          <p:cNvSpPr/>
          <p:nvPr userDrawn="1"/>
        </p:nvSpPr>
        <p:spPr>
          <a:xfrm>
            <a:off x="8180199" y="4411552"/>
            <a:ext cx="3361445" cy="20286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508000" y="856701"/>
            <a:ext cx="11125200" cy="584789"/>
          </a:xfrm>
        </p:spPr>
        <p:txBody>
          <a:bodyPr>
            <a:noAutofit/>
          </a:bodyPr>
          <a:lstStyle>
            <a:lvl1pPr marL="0" algn="ctr">
              <a:defRPr sz="52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17" name="Text Placeholder 4"/>
          <p:cNvSpPr>
            <a:spLocks noGrp="1"/>
          </p:cNvSpPr>
          <p:nvPr>
            <p:ph type="body" sz="quarter" idx="16"/>
          </p:nvPr>
        </p:nvSpPr>
        <p:spPr>
          <a:xfrm>
            <a:off x="539576" y="2072789"/>
            <a:ext cx="3253153" cy="2026032"/>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8" name="Text Placeholder 4"/>
          <p:cNvSpPr>
            <a:spLocks noGrp="1"/>
          </p:cNvSpPr>
          <p:nvPr>
            <p:ph type="body" sz="quarter" idx="17"/>
          </p:nvPr>
        </p:nvSpPr>
        <p:spPr>
          <a:xfrm>
            <a:off x="4428245" y="2092637"/>
            <a:ext cx="3208011" cy="2026032"/>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9" name="Text Placeholder 4"/>
          <p:cNvSpPr>
            <a:spLocks noGrp="1"/>
          </p:cNvSpPr>
          <p:nvPr>
            <p:ph type="body" sz="quarter" idx="18"/>
          </p:nvPr>
        </p:nvSpPr>
        <p:spPr>
          <a:xfrm>
            <a:off x="8256915" y="2105319"/>
            <a:ext cx="3208011" cy="2026032"/>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20" name="Text Placeholder 4"/>
          <p:cNvSpPr>
            <a:spLocks noGrp="1"/>
          </p:cNvSpPr>
          <p:nvPr>
            <p:ph type="body" sz="quarter" idx="19"/>
          </p:nvPr>
        </p:nvSpPr>
        <p:spPr>
          <a:xfrm>
            <a:off x="539576" y="4420589"/>
            <a:ext cx="3253153" cy="2026032"/>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21" name="Text Placeholder 4"/>
          <p:cNvSpPr>
            <a:spLocks noGrp="1"/>
          </p:cNvSpPr>
          <p:nvPr>
            <p:ph type="body" sz="quarter" idx="20"/>
          </p:nvPr>
        </p:nvSpPr>
        <p:spPr>
          <a:xfrm>
            <a:off x="4466594" y="4443031"/>
            <a:ext cx="3208011" cy="2026032"/>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22" name="Text Placeholder 4"/>
          <p:cNvSpPr>
            <a:spLocks noGrp="1"/>
          </p:cNvSpPr>
          <p:nvPr>
            <p:ph type="body" sz="quarter" idx="21"/>
          </p:nvPr>
        </p:nvSpPr>
        <p:spPr>
          <a:xfrm>
            <a:off x="8256915" y="4398870"/>
            <a:ext cx="3208011" cy="2026032"/>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34069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down)">
                                      <p:cBhvr>
                                        <p:cTn id="11" dur="500"/>
                                        <p:tgtEl>
                                          <p:spTgt spid="24"/>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down)">
                                      <p:cBhvr>
                                        <p:cTn id="15" dur="500"/>
                                        <p:tgtEl>
                                          <p:spTgt spid="25"/>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down)">
                                      <p:cBhvr>
                                        <p:cTn id="19" dur="500"/>
                                        <p:tgtEl>
                                          <p:spTgt spid="26"/>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down)">
                                      <p:cBhvr>
                                        <p:cTn id="23" dur="500"/>
                                        <p:tgtEl>
                                          <p:spTgt spid="27"/>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down)">
                                      <p:cBhvr>
                                        <p:cTn id="27" dur="500"/>
                                        <p:tgtEl>
                                          <p:spTgt spid="28"/>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down)">
                                      <p:cBhvr>
                                        <p:cTn id="3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6" grpId="0" animBg="1"/>
      <p:bldP spid="25" grpId="0" animBg="1"/>
      <p:bldP spid="27" grpId="0" animBg="1"/>
      <p:bldP spid="28" grpId="0" animBg="1"/>
      <p:bldP spid="29"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9_Title Slide Option 1">
    <p:bg>
      <p:bgPr>
        <a:blipFill>
          <a:blip r:embed="rId2"/>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ADF475-C159-FF41-9E59-BB977A7DA82C}"/>
              </a:ext>
            </a:extLst>
          </p:cNvPr>
          <p:cNvSpPr/>
          <p:nvPr userDrawn="1"/>
        </p:nvSpPr>
        <p:spPr>
          <a:xfrm>
            <a:off x="263456" y="251791"/>
            <a:ext cx="11663501" cy="6347792"/>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1073625" y="358446"/>
            <a:ext cx="10008359" cy="1164472"/>
          </a:xfrm>
        </p:spPr>
        <p:txBody>
          <a:bodyPr anchor="b">
            <a:noAutofit/>
          </a:bodyPr>
          <a:lstStyle>
            <a:lvl1pPr marL="0" algn="l">
              <a:defRPr sz="48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24" name="Text Placeholder 9"/>
          <p:cNvSpPr>
            <a:spLocks noGrp="1"/>
          </p:cNvSpPr>
          <p:nvPr>
            <p:ph type="body" sz="quarter" idx="10"/>
          </p:nvPr>
        </p:nvSpPr>
        <p:spPr>
          <a:xfrm>
            <a:off x="1073625" y="1665028"/>
            <a:ext cx="10008359" cy="4811973"/>
          </a:xfrm>
        </p:spPr>
        <p:txBody>
          <a:bodyPr spcCol="182880">
            <a:normAutofit/>
          </a:bodyPr>
          <a:lstStyle>
            <a:lvl1pPr marL="0" indent="0">
              <a:lnSpc>
                <a:spcPct val="100000"/>
              </a:lnSpc>
              <a:buFontTx/>
              <a:buNone/>
              <a:defRPr sz="2000" b="1">
                <a:solidFill>
                  <a:schemeClr val="bg1"/>
                </a:solidFill>
                <a:latin typeface="+mn-lt"/>
                <a:cs typeface="Arial" panose="020B0604020202020204" pitchFamily="34" charset="0"/>
              </a:defRPr>
            </a:lvl1pPr>
            <a:lvl2pPr marL="457200" indent="0">
              <a:lnSpc>
                <a:spcPct val="100000"/>
              </a:lnSpc>
              <a:buFontTx/>
              <a:buNone/>
              <a:defRPr sz="2000" b="1">
                <a:solidFill>
                  <a:schemeClr val="bg1"/>
                </a:solidFill>
                <a:latin typeface="+mn-lt"/>
                <a:cs typeface="Arial" panose="020B0604020202020204" pitchFamily="34" charset="0"/>
              </a:defRPr>
            </a:lvl2pPr>
            <a:lvl3pPr marL="914400" indent="0">
              <a:lnSpc>
                <a:spcPct val="100000"/>
              </a:lnSpc>
              <a:buFontTx/>
              <a:buNone/>
              <a:defRPr sz="2000" b="1">
                <a:solidFill>
                  <a:schemeClr val="bg1"/>
                </a:solidFill>
                <a:latin typeface="+mn-lt"/>
                <a:cs typeface="Arial" panose="020B0604020202020204" pitchFamily="34" charset="0"/>
              </a:defRPr>
            </a:lvl3pPr>
            <a:lvl4pPr marL="1371600" indent="0">
              <a:lnSpc>
                <a:spcPct val="100000"/>
              </a:lnSpc>
              <a:buFontTx/>
              <a:buNone/>
              <a:defRPr sz="2000" b="1">
                <a:solidFill>
                  <a:schemeClr val="bg1"/>
                </a:solidFill>
                <a:latin typeface="+mn-lt"/>
                <a:cs typeface="Arial" panose="020B0604020202020204" pitchFamily="34" charset="0"/>
              </a:defRPr>
            </a:lvl4pPr>
            <a:lvl5pPr marL="1828800" indent="0">
              <a:lnSpc>
                <a:spcPct val="100000"/>
              </a:lnSpc>
              <a:buFontTx/>
              <a:buNone/>
              <a:defRPr sz="2000" b="1">
                <a:solidFill>
                  <a:schemeClr val="bg1"/>
                </a:solidFill>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419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8FEB73F-1A3E-394A-AA59-620BB482D3AD}"/>
              </a:ext>
            </a:extLst>
          </p:cNvPr>
          <p:cNvSpPr/>
          <p:nvPr userDrawn="1"/>
        </p:nvSpPr>
        <p:spPr>
          <a:xfrm>
            <a:off x="398463" y="1692275"/>
            <a:ext cx="11430000" cy="4784725"/>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A14A5D69-7F02-4A46-B9BB-35EF24D95F74}"/>
              </a:ext>
            </a:extLst>
          </p:cNvPr>
          <p:cNvSpPr/>
          <p:nvPr userDrawn="1"/>
        </p:nvSpPr>
        <p:spPr>
          <a:xfrm>
            <a:off x="398463" y="393700"/>
            <a:ext cx="11430000" cy="1298575"/>
          </a:xfrm>
          <a:prstGeom prst="rect">
            <a:avLst/>
          </a:prstGeom>
          <a:solidFill>
            <a:schemeClr val="tx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1"/>
              </a:solidFill>
            </a:endParaRPr>
          </a:p>
        </p:txBody>
      </p:sp>
      <p:sp>
        <p:nvSpPr>
          <p:cNvPr id="17" name="Freeform 8">
            <a:extLst>
              <a:ext uri="{FF2B5EF4-FFF2-40B4-BE49-F238E27FC236}">
                <a16:creationId xmlns:a16="http://schemas.microsoft.com/office/drawing/2014/main" id="{96D10121-2170-DB42-A21F-4C57A7B80790}"/>
              </a:ext>
            </a:extLst>
          </p:cNvPr>
          <p:cNvSpPr>
            <a:spLocks/>
          </p:cNvSpPr>
          <p:nvPr userDrawn="1"/>
        </p:nvSpPr>
        <p:spPr bwMode="auto">
          <a:xfrm>
            <a:off x="1211263" y="2422525"/>
            <a:ext cx="503237"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8" name="Freeform 9">
            <a:extLst>
              <a:ext uri="{FF2B5EF4-FFF2-40B4-BE49-F238E27FC236}">
                <a16:creationId xmlns:a16="http://schemas.microsoft.com/office/drawing/2014/main" id="{E68D13C5-9DF3-0242-973D-78A6E9E7A421}"/>
              </a:ext>
            </a:extLst>
          </p:cNvPr>
          <p:cNvSpPr>
            <a:spLocks/>
          </p:cNvSpPr>
          <p:nvPr userDrawn="1"/>
        </p:nvSpPr>
        <p:spPr bwMode="auto">
          <a:xfrm>
            <a:off x="1211263" y="3838575"/>
            <a:ext cx="503237" cy="479425"/>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9" name="Freeform 10">
            <a:extLst>
              <a:ext uri="{FF2B5EF4-FFF2-40B4-BE49-F238E27FC236}">
                <a16:creationId xmlns:a16="http://schemas.microsoft.com/office/drawing/2014/main" id="{528EB13B-D870-8D4E-BCC8-469F47FBD02A}"/>
              </a:ext>
            </a:extLst>
          </p:cNvPr>
          <p:cNvSpPr>
            <a:spLocks/>
          </p:cNvSpPr>
          <p:nvPr userDrawn="1"/>
        </p:nvSpPr>
        <p:spPr bwMode="auto">
          <a:xfrm>
            <a:off x="1211263" y="5295900"/>
            <a:ext cx="503237" cy="479425"/>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0" name="Freeform 11">
            <a:extLst>
              <a:ext uri="{FF2B5EF4-FFF2-40B4-BE49-F238E27FC236}">
                <a16:creationId xmlns:a16="http://schemas.microsoft.com/office/drawing/2014/main" id="{113ABE86-2528-5C4D-95C0-8EDFB1DFCD7B}"/>
              </a:ext>
            </a:extLst>
          </p:cNvPr>
          <p:cNvSpPr>
            <a:spLocks/>
          </p:cNvSpPr>
          <p:nvPr userDrawn="1"/>
        </p:nvSpPr>
        <p:spPr bwMode="auto">
          <a:xfrm>
            <a:off x="6370641" y="2444750"/>
            <a:ext cx="503237"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1" name="Freeform 12">
            <a:extLst>
              <a:ext uri="{FF2B5EF4-FFF2-40B4-BE49-F238E27FC236}">
                <a16:creationId xmlns:a16="http://schemas.microsoft.com/office/drawing/2014/main" id="{DAAB2BAB-3473-3441-964A-9419A3797339}"/>
              </a:ext>
            </a:extLst>
          </p:cNvPr>
          <p:cNvSpPr>
            <a:spLocks/>
          </p:cNvSpPr>
          <p:nvPr userDrawn="1"/>
        </p:nvSpPr>
        <p:spPr bwMode="auto">
          <a:xfrm>
            <a:off x="6370641" y="3860800"/>
            <a:ext cx="503237"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2" name="Freeform 13">
            <a:extLst>
              <a:ext uri="{FF2B5EF4-FFF2-40B4-BE49-F238E27FC236}">
                <a16:creationId xmlns:a16="http://schemas.microsoft.com/office/drawing/2014/main" id="{1B5AA16D-9E77-8A4D-B8F6-F4BB571D9169}"/>
              </a:ext>
            </a:extLst>
          </p:cNvPr>
          <p:cNvSpPr>
            <a:spLocks/>
          </p:cNvSpPr>
          <p:nvPr userDrawn="1"/>
        </p:nvSpPr>
        <p:spPr bwMode="auto">
          <a:xfrm>
            <a:off x="6370641" y="5318125"/>
            <a:ext cx="503237"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8" name="Title 1">
            <a:extLst>
              <a:ext uri="{FF2B5EF4-FFF2-40B4-BE49-F238E27FC236}">
                <a16:creationId xmlns:a16="http://schemas.microsoft.com/office/drawing/2014/main" id="{88938BB2-A07B-5445-BD83-273EC0D45DAF}"/>
              </a:ext>
            </a:extLst>
          </p:cNvPr>
          <p:cNvSpPr>
            <a:spLocks noGrp="1"/>
          </p:cNvSpPr>
          <p:nvPr>
            <p:ph type="ctrTitle"/>
          </p:nvPr>
        </p:nvSpPr>
        <p:spPr>
          <a:xfrm>
            <a:off x="517728" y="753589"/>
            <a:ext cx="11125200" cy="584789"/>
          </a:xfrm>
        </p:spPr>
        <p:txBody>
          <a:bodyPr>
            <a:noAutofit/>
          </a:bodyPr>
          <a:lstStyle>
            <a:lvl1pPr marL="0" algn="ctr">
              <a:defRPr sz="58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9" name="Text Placeholder 4">
            <a:extLst>
              <a:ext uri="{FF2B5EF4-FFF2-40B4-BE49-F238E27FC236}">
                <a16:creationId xmlns:a16="http://schemas.microsoft.com/office/drawing/2014/main" id="{5F794336-3DC0-D649-8BEF-CADEEBEECD34}"/>
              </a:ext>
            </a:extLst>
          </p:cNvPr>
          <p:cNvSpPr>
            <a:spLocks noGrp="1"/>
          </p:cNvSpPr>
          <p:nvPr>
            <p:ph type="body" sz="quarter" idx="16"/>
          </p:nvPr>
        </p:nvSpPr>
        <p:spPr>
          <a:xfrm>
            <a:off x="1929492" y="2348431"/>
            <a:ext cx="3917027" cy="637287"/>
          </a:xfrm>
        </p:spPr>
        <p:txBody>
          <a:bodyPr anchor="ctr">
            <a:noAutofit/>
          </a:bodyPr>
          <a:lstStyle>
            <a:lvl1pPr marL="182880" indent="0" algn="l">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0" name="Text Placeholder 4">
            <a:extLst>
              <a:ext uri="{FF2B5EF4-FFF2-40B4-BE49-F238E27FC236}">
                <a16:creationId xmlns:a16="http://schemas.microsoft.com/office/drawing/2014/main" id="{8A8BE200-0CAE-1A48-BBFB-8AB094DBBDC4}"/>
              </a:ext>
            </a:extLst>
          </p:cNvPr>
          <p:cNvSpPr>
            <a:spLocks noGrp="1"/>
          </p:cNvSpPr>
          <p:nvPr>
            <p:ph type="body" sz="quarter" idx="17"/>
          </p:nvPr>
        </p:nvSpPr>
        <p:spPr>
          <a:xfrm>
            <a:off x="1929492" y="3759581"/>
            <a:ext cx="3917027" cy="637287"/>
          </a:xfrm>
        </p:spPr>
        <p:txBody>
          <a:bodyPr anchor="ctr">
            <a:noAutofit/>
          </a:bodyPr>
          <a:lstStyle>
            <a:lvl1pPr marL="182880" indent="0" algn="l">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1" name="Text Placeholder 4">
            <a:extLst>
              <a:ext uri="{FF2B5EF4-FFF2-40B4-BE49-F238E27FC236}">
                <a16:creationId xmlns:a16="http://schemas.microsoft.com/office/drawing/2014/main" id="{51F7BEA8-2B68-A94D-84BF-46B8DC081B34}"/>
              </a:ext>
            </a:extLst>
          </p:cNvPr>
          <p:cNvSpPr>
            <a:spLocks noGrp="1"/>
          </p:cNvSpPr>
          <p:nvPr>
            <p:ph type="body" sz="quarter" idx="18"/>
          </p:nvPr>
        </p:nvSpPr>
        <p:spPr>
          <a:xfrm>
            <a:off x="1929492" y="5216909"/>
            <a:ext cx="3917027" cy="637287"/>
          </a:xfrm>
        </p:spPr>
        <p:txBody>
          <a:bodyPr anchor="ctr">
            <a:noAutofit/>
          </a:bodyPr>
          <a:lstStyle>
            <a:lvl1pPr marL="182880" indent="0" algn="l">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2" name="Text Placeholder 4">
            <a:extLst>
              <a:ext uri="{FF2B5EF4-FFF2-40B4-BE49-F238E27FC236}">
                <a16:creationId xmlns:a16="http://schemas.microsoft.com/office/drawing/2014/main" id="{FF78FDE7-159F-5C4F-94E0-AC1225D5EA9C}"/>
              </a:ext>
            </a:extLst>
          </p:cNvPr>
          <p:cNvSpPr>
            <a:spLocks noGrp="1"/>
          </p:cNvSpPr>
          <p:nvPr>
            <p:ph type="body" sz="quarter" idx="22"/>
          </p:nvPr>
        </p:nvSpPr>
        <p:spPr>
          <a:xfrm>
            <a:off x="7087536" y="2348431"/>
            <a:ext cx="3917027" cy="637287"/>
          </a:xfrm>
        </p:spPr>
        <p:txBody>
          <a:bodyPr anchor="ctr">
            <a:noAutofit/>
          </a:bodyPr>
          <a:lstStyle>
            <a:lvl1pPr marL="182880" indent="0" algn="l">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3" name="Text Placeholder 4">
            <a:extLst>
              <a:ext uri="{FF2B5EF4-FFF2-40B4-BE49-F238E27FC236}">
                <a16:creationId xmlns:a16="http://schemas.microsoft.com/office/drawing/2014/main" id="{9DAFA1B1-FE49-2445-92A8-ECFF97140230}"/>
              </a:ext>
            </a:extLst>
          </p:cNvPr>
          <p:cNvSpPr>
            <a:spLocks noGrp="1"/>
          </p:cNvSpPr>
          <p:nvPr>
            <p:ph type="body" sz="quarter" idx="23"/>
          </p:nvPr>
        </p:nvSpPr>
        <p:spPr>
          <a:xfrm>
            <a:off x="7087536" y="3759581"/>
            <a:ext cx="3917027" cy="637287"/>
          </a:xfrm>
        </p:spPr>
        <p:txBody>
          <a:bodyPr anchor="ctr">
            <a:noAutofit/>
          </a:bodyPr>
          <a:lstStyle>
            <a:lvl1pPr marL="182880" indent="0" algn="l">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4" name="Text Placeholder 4">
            <a:extLst>
              <a:ext uri="{FF2B5EF4-FFF2-40B4-BE49-F238E27FC236}">
                <a16:creationId xmlns:a16="http://schemas.microsoft.com/office/drawing/2014/main" id="{9C9039BA-C8BD-6A46-A9D0-BD29E1F0EAF3}"/>
              </a:ext>
            </a:extLst>
          </p:cNvPr>
          <p:cNvSpPr>
            <a:spLocks noGrp="1"/>
          </p:cNvSpPr>
          <p:nvPr>
            <p:ph type="body" sz="quarter" idx="24"/>
          </p:nvPr>
        </p:nvSpPr>
        <p:spPr>
          <a:xfrm>
            <a:off x="7087536" y="5230764"/>
            <a:ext cx="3917027" cy="637287"/>
          </a:xfrm>
        </p:spPr>
        <p:txBody>
          <a:bodyPr anchor="ctr">
            <a:noAutofit/>
          </a:bodyPr>
          <a:lstStyle>
            <a:lvl1pPr marL="182880" indent="0" algn="l">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098304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0_Title Slide Option 1">
    <p:bg>
      <p:bgPr>
        <a:blipFill>
          <a:blip r:embed="rId2"/>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E829C82-6520-C047-AE04-0A13168D6BD7}"/>
              </a:ext>
            </a:extLst>
          </p:cNvPr>
          <p:cNvSpPr/>
          <p:nvPr userDrawn="1"/>
        </p:nvSpPr>
        <p:spPr>
          <a:xfrm>
            <a:off x="6010275" y="0"/>
            <a:ext cx="6181725" cy="6884988"/>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6096000" y="303854"/>
            <a:ext cx="5537200" cy="760670"/>
          </a:xfrm>
        </p:spPr>
        <p:txBody>
          <a:bodyPr anchor="t">
            <a:noAutofit/>
          </a:bodyPr>
          <a:lstStyle>
            <a:lvl1pPr marL="0" algn="ctr">
              <a:defRPr sz="3200" b="0">
                <a:solidFill>
                  <a:schemeClr val="bg1"/>
                </a:solidFill>
                <a:latin typeface="+mj-lt"/>
              </a:defRPr>
            </a:lvl1pPr>
          </a:lstStyle>
          <a:p>
            <a:r>
              <a:rPr lang="en-US"/>
              <a:t>Click to edit Master title style</a:t>
            </a:r>
            <a:endParaRPr lang="en-US" dirty="0"/>
          </a:p>
        </p:txBody>
      </p:sp>
      <p:sp>
        <p:nvSpPr>
          <p:cNvPr id="24" name="Text Placeholder 9"/>
          <p:cNvSpPr>
            <a:spLocks noGrp="1"/>
          </p:cNvSpPr>
          <p:nvPr>
            <p:ph type="body" sz="quarter" idx="10"/>
          </p:nvPr>
        </p:nvSpPr>
        <p:spPr>
          <a:xfrm>
            <a:off x="6096000" y="1269241"/>
            <a:ext cx="5537200" cy="5098576"/>
          </a:xfrm>
        </p:spPr>
        <p:txBody>
          <a:bodyPr spcCol="182880">
            <a:normAutofit/>
          </a:bodyPr>
          <a:lstStyle>
            <a:lvl1pPr marL="0" indent="0" algn="l">
              <a:lnSpc>
                <a:spcPct val="100000"/>
              </a:lnSpc>
              <a:spcAft>
                <a:spcPts val="1000"/>
              </a:spcAft>
              <a:buFontTx/>
              <a:buNone/>
              <a:defRPr sz="1600" b="1">
                <a:solidFill>
                  <a:schemeClr val="bg1"/>
                </a:solidFill>
                <a:latin typeface="+mn-lt"/>
              </a:defRPr>
            </a:lvl1pPr>
            <a:lvl2pPr marL="457200" indent="0" algn="l">
              <a:lnSpc>
                <a:spcPct val="100000"/>
              </a:lnSpc>
              <a:spcAft>
                <a:spcPts val="1000"/>
              </a:spcAft>
              <a:buFontTx/>
              <a:buNone/>
              <a:defRPr sz="1600" b="1">
                <a:solidFill>
                  <a:schemeClr val="bg1"/>
                </a:solidFill>
                <a:latin typeface="+mn-lt"/>
              </a:defRPr>
            </a:lvl2pPr>
            <a:lvl3pPr marL="914400" indent="0" algn="l">
              <a:lnSpc>
                <a:spcPct val="100000"/>
              </a:lnSpc>
              <a:spcAft>
                <a:spcPts val="1000"/>
              </a:spcAft>
              <a:buFontTx/>
              <a:buNone/>
              <a:defRPr sz="1600" b="1">
                <a:solidFill>
                  <a:schemeClr val="bg1"/>
                </a:solidFill>
                <a:latin typeface="+mn-lt"/>
              </a:defRPr>
            </a:lvl3pPr>
            <a:lvl4pPr marL="1371600" indent="0" algn="l">
              <a:lnSpc>
                <a:spcPct val="100000"/>
              </a:lnSpc>
              <a:spcAft>
                <a:spcPts val="1000"/>
              </a:spcAft>
              <a:buFontTx/>
              <a:buNone/>
              <a:defRPr sz="1600" b="1">
                <a:solidFill>
                  <a:schemeClr val="bg1"/>
                </a:solidFill>
                <a:latin typeface="+mn-lt"/>
              </a:defRPr>
            </a:lvl4pPr>
            <a:lvl5pPr marL="1828800" indent="0" algn="l">
              <a:lnSpc>
                <a:spcPct val="100000"/>
              </a:lnSpc>
              <a:spcAft>
                <a:spcPts val="1000"/>
              </a:spcAft>
              <a:buFontTx/>
              <a:buNone/>
              <a:defRPr sz="1600" b="1">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4657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1_Title Slide Option 1">
    <p:bg>
      <p:bgPr>
        <a:blipFill>
          <a:blip r:embed="rId2"/>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D0538F4-3F8A-5743-84C7-D216AB93D9A9}"/>
              </a:ext>
            </a:extLst>
          </p:cNvPr>
          <p:cNvSpPr/>
          <p:nvPr userDrawn="1"/>
        </p:nvSpPr>
        <p:spPr>
          <a:xfrm>
            <a:off x="-1" y="0"/>
            <a:ext cx="12192001" cy="6868319"/>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508000" y="417539"/>
            <a:ext cx="11125200" cy="1017225"/>
          </a:xfrm>
          <a:solidFill>
            <a:srgbClr val="FFFFFF"/>
          </a:solidFill>
        </p:spPr>
        <p:txBody>
          <a:bodyPr>
            <a:noAutofit/>
          </a:bodyPr>
          <a:lstStyle>
            <a:lvl1pPr marL="0" algn="ctr">
              <a:defRPr sz="3300" b="0">
                <a:solidFill>
                  <a:schemeClr val="tx1"/>
                </a:solidFill>
                <a:latin typeface="+mj-lt"/>
                <a:cs typeface="Arial" panose="020B0604020202020204" pitchFamily="34" charset="0"/>
              </a:defRPr>
            </a:lvl1pPr>
          </a:lstStyle>
          <a:p>
            <a:r>
              <a:rPr lang="en-US"/>
              <a:t>Click to edit Master title style</a:t>
            </a:r>
            <a:endParaRPr lang="en-US" dirty="0"/>
          </a:p>
        </p:txBody>
      </p:sp>
      <p:sp>
        <p:nvSpPr>
          <p:cNvPr id="39" name="Text Placeholder 4"/>
          <p:cNvSpPr>
            <a:spLocks noGrp="1"/>
          </p:cNvSpPr>
          <p:nvPr>
            <p:ph type="body" sz="quarter" idx="17"/>
          </p:nvPr>
        </p:nvSpPr>
        <p:spPr>
          <a:xfrm>
            <a:off x="1364974" y="2904209"/>
            <a:ext cx="10268225"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40" name="Text Placeholder 4"/>
          <p:cNvSpPr>
            <a:spLocks noGrp="1"/>
          </p:cNvSpPr>
          <p:nvPr>
            <p:ph type="body" sz="quarter" idx="18"/>
          </p:nvPr>
        </p:nvSpPr>
        <p:spPr>
          <a:xfrm>
            <a:off x="1364974" y="3827739"/>
            <a:ext cx="10268225"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59" name="Text Placeholder 4"/>
          <p:cNvSpPr>
            <a:spLocks noGrp="1"/>
          </p:cNvSpPr>
          <p:nvPr>
            <p:ph type="body" sz="quarter" idx="23"/>
          </p:nvPr>
        </p:nvSpPr>
        <p:spPr>
          <a:xfrm>
            <a:off x="1364974" y="5674800"/>
            <a:ext cx="10268225"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3" name="Text Placeholder 4"/>
          <p:cNvSpPr>
            <a:spLocks noGrp="1"/>
          </p:cNvSpPr>
          <p:nvPr>
            <p:ph type="body" sz="quarter" idx="16"/>
          </p:nvPr>
        </p:nvSpPr>
        <p:spPr>
          <a:xfrm>
            <a:off x="1364974" y="1980679"/>
            <a:ext cx="10268226"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58" name="Text Placeholder 4"/>
          <p:cNvSpPr>
            <a:spLocks noGrp="1"/>
          </p:cNvSpPr>
          <p:nvPr>
            <p:ph type="body" sz="quarter" idx="22"/>
          </p:nvPr>
        </p:nvSpPr>
        <p:spPr>
          <a:xfrm>
            <a:off x="1364974" y="4751269"/>
            <a:ext cx="10268225"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7" name="Freeform 7">
            <a:extLst>
              <a:ext uri="{FF2B5EF4-FFF2-40B4-BE49-F238E27FC236}">
                <a16:creationId xmlns:a16="http://schemas.microsoft.com/office/drawing/2014/main" id="{CDEACDAE-C3F8-1048-A7CC-793954924CB3}"/>
              </a:ext>
            </a:extLst>
          </p:cNvPr>
          <p:cNvSpPr>
            <a:spLocks/>
          </p:cNvSpPr>
          <p:nvPr userDrawn="1"/>
        </p:nvSpPr>
        <p:spPr bwMode="auto">
          <a:xfrm>
            <a:off x="516525" y="1994268"/>
            <a:ext cx="627476" cy="599764"/>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8" name="Freeform 8">
            <a:extLst>
              <a:ext uri="{FF2B5EF4-FFF2-40B4-BE49-F238E27FC236}">
                <a16:creationId xmlns:a16="http://schemas.microsoft.com/office/drawing/2014/main" id="{17E29689-BB0B-8B4A-BAF0-A6D7F50E216E}"/>
              </a:ext>
            </a:extLst>
          </p:cNvPr>
          <p:cNvSpPr>
            <a:spLocks/>
          </p:cNvSpPr>
          <p:nvPr userDrawn="1"/>
        </p:nvSpPr>
        <p:spPr bwMode="auto">
          <a:xfrm>
            <a:off x="516525" y="5693561"/>
            <a:ext cx="627476" cy="599764"/>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9" name="Freeform 9">
            <a:extLst>
              <a:ext uri="{FF2B5EF4-FFF2-40B4-BE49-F238E27FC236}">
                <a16:creationId xmlns:a16="http://schemas.microsoft.com/office/drawing/2014/main" id="{8BB91098-2754-E349-A793-9D15048F8530}"/>
              </a:ext>
            </a:extLst>
          </p:cNvPr>
          <p:cNvSpPr>
            <a:spLocks/>
          </p:cNvSpPr>
          <p:nvPr userDrawn="1"/>
        </p:nvSpPr>
        <p:spPr bwMode="auto">
          <a:xfrm>
            <a:off x="516525" y="2922970"/>
            <a:ext cx="627476" cy="599764"/>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0" name="Freeform 11">
            <a:extLst>
              <a:ext uri="{FF2B5EF4-FFF2-40B4-BE49-F238E27FC236}">
                <a16:creationId xmlns:a16="http://schemas.microsoft.com/office/drawing/2014/main" id="{AC4503A5-AD67-CF47-B3A5-E56FCC7E8D29}"/>
              </a:ext>
            </a:extLst>
          </p:cNvPr>
          <p:cNvSpPr>
            <a:spLocks/>
          </p:cNvSpPr>
          <p:nvPr userDrawn="1"/>
        </p:nvSpPr>
        <p:spPr bwMode="auto">
          <a:xfrm>
            <a:off x="516525" y="4788791"/>
            <a:ext cx="627476" cy="599765"/>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1" name="Freeform 9">
            <a:extLst>
              <a:ext uri="{FF2B5EF4-FFF2-40B4-BE49-F238E27FC236}">
                <a16:creationId xmlns:a16="http://schemas.microsoft.com/office/drawing/2014/main" id="{CBB3E28C-8603-1D41-B293-9DF5BFDFBCF5}"/>
              </a:ext>
            </a:extLst>
          </p:cNvPr>
          <p:cNvSpPr>
            <a:spLocks/>
          </p:cNvSpPr>
          <p:nvPr userDrawn="1"/>
        </p:nvSpPr>
        <p:spPr bwMode="auto">
          <a:xfrm>
            <a:off x="516525" y="3846500"/>
            <a:ext cx="627476" cy="599764"/>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extLst>
      <p:ext uri="{BB962C8B-B14F-4D97-AF65-F5344CB8AC3E}">
        <p14:creationId xmlns:p14="http://schemas.microsoft.com/office/powerpoint/2010/main" val="352439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2_Title Slide Option 1">
    <p:bg>
      <p:bgPr>
        <a:blipFill>
          <a:blip r:embed="rId2"/>
          <a:stretch>
            <a:fillRect/>
          </a:stretch>
        </a:blip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7440CF9C-9865-C14F-8547-FDEBF02D4683}"/>
              </a:ext>
            </a:extLst>
          </p:cNvPr>
          <p:cNvSpPr/>
          <p:nvPr userDrawn="1"/>
        </p:nvSpPr>
        <p:spPr>
          <a:xfrm>
            <a:off x="-1" y="0"/>
            <a:ext cx="12192001" cy="6868319"/>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94B338F-AE2E-9142-8F9E-6626076CFC4A}"/>
              </a:ext>
            </a:extLst>
          </p:cNvPr>
          <p:cNvSpPr/>
          <p:nvPr userDrawn="1"/>
        </p:nvSpPr>
        <p:spPr>
          <a:xfrm>
            <a:off x="625922" y="3960813"/>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ctrTitle"/>
          </p:nvPr>
        </p:nvSpPr>
        <p:spPr>
          <a:xfrm>
            <a:off x="508000" y="358446"/>
            <a:ext cx="11125200" cy="787966"/>
          </a:xfrm>
        </p:spPr>
        <p:txBody>
          <a:bodyPr anchor="b">
            <a:noAutofit/>
          </a:bodyPr>
          <a:lstStyle>
            <a:lvl1pPr marL="0" algn="ctr">
              <a:defRPr sz="33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23" name="Text Placeholder 4"/>
          <p:cNvSpPr>
            <a:spLocks noGrp="1"/>
          </p:cNvSpPr>
          <p:nvPr>
            <p:ph type="body" sz="quarter" idx="20"/>
          </p:nvPr>
        </p:nvSpPr>
        <p:spPr>
          <a:xfrm>
            <a:off x="768626" y="4638260"/>
            <a:ext cx="2160104" cy="1126435"/>
          </a:xfrm>
        </p:spPr>
        <p:txBody>
          <a:bodyPr anchor="ctr">
            <a:noAutofit/>
          </a:bodyPr>
          <a:lstStyle>
            <a:lvl1pPr marL="0" indent="0" algn="ctr">
              <a:spcBef>
                <a:spcPts val="0"/>
              </a:spcBef>
              <a:buFontTx/>
              <a:buNone/>
              <a:defRPr sz="1600" b="0" baseline="0">
                <a:solidFill>
                  <a:schemeClr val="bg1"/>
                </a:solidFill>
                <a:latin typeface="+mn-lt"/>
                <a:cs typeface="Glegoo" pitchFamily="2"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29" name="Oval 28">
            <a:extLst>
              <a:ext uri="{FF2B5EF4-FFF2-40B4-BE49-F238E27FC236}">
                <a16:creationId xmlns:a16="http://schemas.microsoft.com/office/drawing/2014/main" id="{C96F7DA9-1422-B349-80C8-F6098E551491}"/>
              </a:ext>
            </a:extLst>
          </p:cNvPr>
          <p:cNvSpPr/>
          <p:nvPr userDrawn="1"/>
        </p:nvSpPr>
        <p:spPr>
          <a:xfrm>
            <a:off x="3383980" y="3960813"/>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Text Placeholder 4">
            <a:extLst>
              <a:ext uri="{FF2B5EF4-FFF2-40B4-BE49-F238E27FC236}">
                <a16:creationId xmlns:a16="http://schemas.microsoft.com/office/drawing/2014/main" id="{29E66F15-EB17-AD4A-9BEF-22D7AE048276}"/>
              </a:ext>
            </a:extLst>
          </p:cNvPr>
          <p:cNvSpPr>
            <a:spLocks noGrp="1"/>
          </p:cNvSpPr>
          <p:nvPr>
            <p:ph type="body" sz="quarter" idx="24"/>
          </p:nvPr>
        </p:nvSpPr>
        <p:spPr>
          <a:xfrm>
            <a:off x="3526684" y="4638260"/>
            <a:ext cx="2160104" cy="1126435"/>
          </a:xfrm>
        </p:spPr>
        <p:txBody>
          <a:bodyPr anchor="ctr">
            <a:noAutofit/>
          </a:bodyPr>
          <a:lstStyle>
            <a:lvl1pPr marL="0" indent="0" algn="ctr">
              <a:spcBef>
                <a:spcPts val="0"/>
              </a:spcBef>
              <a:buFontTx/>
              <a:buNone/>
              <a:defRPr sz="16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32" name="Oval 31">
            <a:extLst>
              <a:ext uri="{FF2B5EF4-FFF2-40B4-BE49-F238E27FC236}">
                <a16:creationId xmlns:a16="http://schemas.microsoft.com/office/drawing/2014/main" id="{64FFDAC1-065C-3646-A1C6-0E78782241E2}"/>
              </a:ext>
            </a:extLst>
          </p:cNvPr>
          <p:cNvSpPr/>
          <p:nvPr userDrawn="1"/>
        </p:nvSpPr>
        <p:spPr>
          <a:xfrm>
            <a:off x="6142038" y="3960813"/>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3" name="Text Placeholder 4">
            <a:extLst>
              <a:ext uri="{FF2B5EF4-FFF2-40B4-BE49-F238E27FC236}">
                <a16:creationId xmlns:a16="http://schemas.microsoft.com/office/drawing/2014/main" id="{26BA6EB9-9A1E-0E4F-B17C-1039D0C8AE97}"/>
              </a:ext>
            </a:extLst>
          </p:cNvPr>
          <p:cNvSpPr>
            <a:spLocks noGrp="1"/>
          </p:cNvSpPr>
          <p:nvPr>
            <p:ph type="body" sz="quarter" idx="25"/>
          </p:nvPr>
        </p:nvSpPr>
        <p:spPr>
          <a:xfrm>
            <a:off x="6284742" y="4638260"/>
            <a:ext cx="2160104" cy="1126435"/>
          </a:xfrm>
        </p:spPr>
        <p:txBody>
          <a:bodyPr anchor="ctr">
            <a:noAutofit/>
          </a:bodyPr>
          <a:lstStyle>
            <a:lvl1pPr marL="0" indent="0" algn="ctr">
              <a:spcBef>
                <a:spcPts val="0"/>
              </a:spcBef>
              <a:buFontTx/>
              <a:buNone/>
              <a:defRPr sz="16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34" name="Oval 33">
            <a:extLst>
              <a:ext uri="{FF2B5EF4-FFF2-40B4-BE49-F238E27FC236}">
                <a16:creationId xmlns:a16="http://schemas.microsoft.com/office/drawing/2014/main" id="{08EFBF7C-6968-4148-B375-E409AE0A88DC}"/>
              </a:ext>
            </a:extLst>
          </p:cNvPr>
          <p:cNvSpPr/>
          <p:nvPr userDrawn="1"/>
        </p:nvSpPr>
        <p:spPr>
          <a:xfrm>
            <a:off x="8900096" y="3960813"/>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5" name="Text Placeholder 4">
            <a:extLst>
              <a:ext uri="{FF2B5EF4-FFF2-40B4-BE49-F238E27FC236}">
                <a16:creationId xmlns:a16="http://schemas.microsoft.com/office/drawing/2014/main" id="{738E026D-A054-7147-91B8-23B56B534678}"/>
              </a:ext>
            </a:extLst>
          </p:cNvPr>
          <p:cNvSpPr>
            <a:spLocks noGrp="1"/>
          </p:cNvSpPr>
          <p:nvPr>
            <p:ph type="body" sz="quarter" idx="26"/>
          </p:nvPr>
        </p:nvSpPr>
        <p:spPr>
          <a:xfrm>
            <a:off x="9042800" y="4638260"/>
            <a:ext cx="2160104" cy="1126435"/>
          </a:xfrm>
        </p:spPr>
        <p:txBody>
          <a:bodyPr anchor="ctr">
            <a:noAutofit/>
          </a:bodyPr>
          <a:lstStyle>
            <a:lvl1pPr marL="0" indent="0" algn="ctr">
              <a:spcBef>
                <a:spcPts val="0"/>
              </a:spcBef>
              <a:buFontTx/>
              <a:buNone/>
              <a:defRPr sz="16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36" name="Oval 35">
            <a:extLst>
              <a:ext uri="{FF2B5EF4-FFF2-40B4-BE49-F238E27FC236}">
                <a16:creationId xmlns:a16="http://schemas.microsoft.com/office/drawing/2014/main" id="{736A21DA-E9DA-8C45-801A-A9A90826C338}"/>
              </a:ext>
            </a:extLst>
          </p:cNvPr>
          <p:cNvSpPr/>
          <p:nvPr userDrawn="1"/>
        </p:nvSpPr>
        <p:spPr>
          <a:xfrm>
            <a:off x="508000" y="1319401"/>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7" name="Text Placeholder 4">
            <a:extLst>
              <a:ext uri="{FF2B5EF4-FFF2-40B4-BE49-F238E27FC236}">
                <a16:creationId xmlns:a16="http://schemas.microsoft.com/office/drawing/2014/main" id="{B7455404-DA79-C54C-8A77-FBCAC682E79C}"/>
              </a:ext>
            </a:extLst>
          </p:cNvPr>
          <p:cNvSpPr>
            <a:spLocks noGrp="1"/>
          </p:cNvSpPr>
          <p:nvPr>
            <p:ph type="body" sz="quarter" idx="27"/>
          </p:nvPr>
        </p:nvSpPr>
        <p:spPr>
          <a:xfrm>
            <a:off x="650704" y="1996848"/>
            <a:ext cx="2160104" cy="1126435"/>
          </a:xfrm>
        </p:spPr>
        <p:txBody>
          <a:bodyPr anchor="ctr">
            <a:noAutofit/>
          </a:bodyPr>
          <a:lstStyle>
            <a:lvl1pPr marL="0" indent="0" algn="ctr">
              <a:spcBef>
                <a:spcPts val="0"/>
              </a:spcBef>
              <a:buFontTx/>
              <a:buNone/>
              <a:defRPr sz="1600" b="0" baseline="0">
                <a:solidFill>
                  <a:schemeClr val="bg1"/>
                </a:solidFill>
                <a:latin typeface="+mn-lt"/>
                <a:cs typeface="Glegoo" pitchFamily="2"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38" name="Oval 37">
            <a:extLst>
              <a:ext uri="{FF2B5EF4-FFF2-40B4-BE49-F238E27FC236}">
                <a16:creationId xmlns:a16="http://schemas.microsoft.com/office/drawing/2014/main" id="{63068BB9-E420-D745-8DC9-69A11E13608E}"/>
              </a:ext>
            </a:extLst>
          </p:cNvPr>
          <p:cNvSpPr/>
          <p:nvPr userDrawn="1"/>
        </p:nvSpPr>
        <p:spPr>
          <a:xfrm>
            <a:off x="3266058" y="1319401"/>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9" name="Text Placeholder 4">
            <a:extLst>
              <a:ext uri="{FF2B5EF4-FFF2-40B4-BE49-F238E27FC236}">
                <a16:creationId xmlns:a16="http://schemas.microsoft.com/office/drawing/2014/main" id="{8875DCA5-9C96-ED49-B522-6FF06A33AAF2}"/>
              </a:ext>
            </a:extLst>
          </p:cNvPr>
          <p:cNvSpPr>
            <a:spLocks noGrp="1"/>
          </p:cNvSpPr>
          <p:nvPr>
            <p:ph type="body" sz="quarter" idx="28"/>
          </p:nvPr>
        </p:nvSpPr>
        <p:spPr>
          <a:xfrm>
            <a:off x="3408762" y="1996848"/>
            <a:ext cx="2160104" cy="1126435"/>
          </a:xfrm>
        </p:spPr>
        <p:txBody>
          <a:bodyPr anchor="ctr">
            <a:noAutofit/>
          </a:bodyPr>
          <a:lstStyle>
            <a:lvl1pPr marL="0" indent="0" algn="ctr">
              <a:spcBef>
                <a:spcPts val="0"/>
              </a:spcBef>
              <a:buFontTx/>
              <a:buNone/>
              <a:defRPr sz="16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40" name="Oval 39">
            <a:extLst>
              <a:ext uri="{FF2B5EF4-FFF2-40B4-BE49-F238E27FC236}">
                <a16:creationId xmlns:a16="http://schemas.microsoft.com/office/drawing/2014/main" id="{BB2DD266-D8D8-4141-8755-CE9D044B5253}"/>
              </a:ext>
            </a:extLst>
          </p:cNvPr>
          <p:cNvSpPr/>
          <p:nvPr userDrawn="1"/>
        </p:nvSpPr>
        <p:spPr>
          <a:xfrm>
            <a:off x="6024116" y="1319401"/>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1" name="Text Placeholder 4">
            <a:extLst>
              <a:ext uri="{FF2B5EF4-FFF2-40B4-BE49-F238E27FC236}">
                <a16:creationId xmlns:a16="http://schemas.microsoft.com/office/drawing/2014/main" id="{FD698468-EBF3-1C44-B0D1-3C24AE49087D}"/>
              </a:ext>
            </a:extLst>
          </p:cNvPr>
          <p:cNvSpPr>
            <a:spLocks noGrp="1"/>
          </p:cNvSpPr>
          <p:nvPr>
            <p:ph type="body" sz="quarter" idx="29"/>
          </p:nvPr>
        </p:nvSpPr>
        <p:spPr>
          <a:xfrm>
            <a:off x="6166820" y="1996848"/>
            <a:ext cx="2160104" cy="1126435"/>
          </a:xfrm>
        </p:spPr>
        <p:txBody>
          <a:bodyPr anchor="ctr">
            <a:noAutofit/>
          </a:bodyPr>
          <a:lstStyle>
            <a:lvl1pPr marL="0" indent="0" algn="ctr">
              <a:spcBef>
                <a:spcPts val="0"/>
              </a:spcBef>
              <a:buFontTx/>
              <a:buNone/>
              <a:defRPr sz="16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42" name="Oval 41">
            <a:extLst>
              <a:ext uri="{FF2B5EF4-FFF2-40B4-BE49-F238E27FC236}">
                <a16:creationId xmlns:a16="http://schemas.microsoft.com/office/drawing/2014/main" id="{4DCEE813-0741-CC41-958D-6ADED6ED43E4}"/>
              </a:ext>
            </a:extLst>
          </p:cNvPr>
          <p:cNvSpPr/>
          <p:nvPr userDrawn="1"/>
        </p:nvSpPr>
        <p:spPr>
          <a:xfrm>
            <a:off x="8782174" y="1319401"/>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3" name="Text Placeholder 4">
            <a:extLst>
              <a:ext uri="{FF2B5EF4-FFF2-40B4-BE49-F238E27FC236}">
                <a16:creationId xmlns:a16="http://schemas.microsoft.com/office/drawing/2014/main" id="{04E1351F-777F-3E48-809F-22D7CF35997F}"/>
              </a:ext>
            </a:extLst>
          </p:cNvPr>
          <p:cNvSpPr>
            <a:spLocks noGrp="1"/>
          </p:cNvSpPr>
          <p:nvPr>
            <p:ph type="body" sz="quarter" idx="30"/>
          </p:nvPr>
        </p:nvSpPr>
        <p:spPr>
          <a:xfrm>
            <a:off x="8924878" y="1996848"/>
            <a:ext cx="2160104" cy="1126435"/>
          </a:xfrm>
        </p:spPr>
        <p:txBody>
          <a:bodyPr anchor="ctr">
            <a:noAutofit/>
          </a:bodyPr>
          <a:lstStyle>
            <a:lvl1pPr marL="0" indent="0" algn="ctr">
              <a:spcBef>
                <a:spcPts val="0"/>
              </a:spcBef>
              <a:buFontTx/>
              <a:buNone/>
              <a:defRPr sz="16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8636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p:cTn id="13" dur="500" fill="hold"/>
                                        <p:tgtEl>
                                          <p:spTgt spid="29"/>
                                        </p:tgtEl>
                                        <p:attrNameLst>
                                          <p:attrName>ppt_w</p:attrName>
                                        </p:attrNameLst>
                                      </p:cBhvr>
                                      <p:tavLst>
                                        <p:tav tm="0">
                                          <p:val>
                                            <p:fltVal val="0"/>
                                          </p:val>
                                        </p:tav>
                                        <p:tav tm="100000">
                                          <p:val>
                                            <p:strVal val="#ppt_w"/>
                                          </p:val>
                                        </p:tav>
                                      </p:tavLst>
                                    </p:anim>
                                    <p:anim calcmode="lin" valueType="num">
                                      <p:cBhvr>
                                        <p:cTn id="14" dur="500" fill="hold"/>
                                        <p:tgtEl>
                                          <p:spTgt spid="29"/>
                                        </p:tgtEl>
                                        <p:attrNameLst>
                                          <p:attrName>ppt_h</p:attrName>
                                        </p:attrNameLst>
                                      </p:cBhvr>
                                      <p:tavLst>
                                        <p:tav tm="0">
                                          <p:val>
                                            <p:fltVal val="0"/>
                                          </p:val>
                                        </p:tav>
                                        <p:tav tm="100000">
                                          <p:val>
                                            <p:strVal val="#ppt_h"/>
                                          </p:val>
                                        </p:tav>
                                      </p:tavLst>
                                    </p:anim>
                                    <p:animEffect transition="in" filter="fade">
                                      <p:cBhvr>
                                        <p:cTn id="15" dur="500"/>
                                        <p:tgtEl>
                                          <p:spTgt spid="29"/>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p:cTn id="19" dur="500" fill="hold"/>
                                        <p:tgtEl>
                                          <p:spTgt spid="32"/>
                                        </p:tgtEl>
                                        <p:attrNameLst>
                                          <p:attrName>ppt_w</p:attrName>
                                        </p:attrNameLst>
                                      </p:cBhvr>
                                      <p:tavLst>
                                        <p:tav tm="0">
                                          <p:val>
                                            <p:fltVal val="0"/>
                                          </p:val>
                                        </p:tav>
                                        <p:tav tm="100000">
                                          <p:val>
                                            <p:strVal val="#ppt_w"/>
                                          </p:val>
                                        </p:tav>
                                      </p:tavLst>
                                    </p:anim>
                                    <p:anim calcmode="lin" valueType="num">
                                      <p:cBhvr>
                                        <p:cTn id="20" dur="500" fill="hold"/>
                                        <p:tgtEl>
                                          <p:spTgt spid="32"/>
                                        </p:tgtEl>
                                        <p:attrNameLst>
                                          <p:attrName>ppt_h</p:attrName>
                                        </p:attrNameLst>
                                      </p:cBhvr>
                                      <p:tavLst>
                                        <p:tav tm="0">
                                          <p:val>
                                            <p:fltVal val="0"/>
                                          </p:val>
                                        </p:tav>
                                        <p:tav tm="100000">
                                          <p:val>
                                            <p:strVal val="#ppt_h"/>
                                          </p:val>
                                        </p:tav>
                                      </p:tavLst>
                                    </p:anim>
                                    <p:animEffect transition="in" filter="fade">
                                      <p:cBhvr>
                                        <p:cTn id="21" dur="500"/>
                                        <p:tgtEl>
                                          <p:spTgt spid="32"/>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p:cTn id="25" dur="500" fill="hold"/>
                                        <p:tgtEl>
                                          <p:spTgt spid="34"/>
                                        </p:tgtEl>
                                        <p:attrNameLst>
                                          <p:attrName>ppt_w</p:attrName>
                                        </p:attrNameLst>
                                      </p:cBhvr>
                                      <p:tavLst>
                                        <p:tav tm="0">
                                          <p:val>
                                            <p:fltVal val="0"/>
                                          </p:val>
                                        </p:tav>
                                        <p:tav tm="100000">
                                          <p:val>
                                            <p:strVal val="#ppt_w"/>
                                          </p:val>
                                        </p:tav>
                                      </p:tavLst>
                                    </p:anim>
                                    <p:anim calcmode="lin" valueType="num">
                                      <p:cBhvr>
                                        <p:cTn id="26" dur="500" fill="hold"/>
                                        <p:tgtEl>
                                          <p:spTgt spid="34"/>
                                        </p:tgtEl>
                                        <p:attrNameLst>
                                          <p:attrName>ppt_h</p:attrName>
                                        </p:attrNameLst>
                                      </p:cBhvr>
                                      <p:tavLst>
                                        <p:tav tm="0">
                                          <p:val>
                                            <p:fltVal val="0"/>
                                          </p:val>
                                        </p:tav>
                                        <p:tav tm="100000">
                                          <p:val>
                                            <p:strVal val="#ppt_h"/>
                                          </p:val>
                                        </p:tav>
                                      </p:tavLst>
                                    </p:anim>
                                    <p:animEffect transition="in" filter="fade">
                                      <p:cBhvr>
                                        <p:cTn id="27" dur="500"/>
                                        <p:tgtEl>
                                          <p:spTgt spid="34"/>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36"/>
                                        </p:tgtEl>
                                        <p:attrNameLst>
                                          <p:attrName>style.visibility</p:attrName>
                                        </p:attrNameLst>
                                      </p:cBhvr>
                                      <p:to>
                                        <p:strVal val="visible"/>
                                      </p:to>
                                    </p:set>
                                    <p:anim calcmode="lin" valueType="num">
                                      <p:cBhvr>
                                        <p:cTn id="31" dur="500" fill="hold"/>
                                        <p:tgtEl>
                                          <p:spTgt spid="36"/>
                                        </p:tgtEl>
                                        <p:attrNameLst>
                                          <p:attrName>ppt_w</p:attrName>
                                        </p:attrNameLst>
                                      </p:cBhvr>
                                      <p:tavLst>
                                        <p:tav tm="0">
                                          <p:val>
                                            <p:fltVal val="0"/>
                                          </p:val>
                                        </p:tav>
                                        <p:tav tm="100000">
                                          <p:val>
                                            <p:strVal val="#ppt_w"/>
                                          </p:val>
                                        </p:tav>
                                      </p:tavLst>
                                    </p:anim>
                                    <p:anim calcmode="lin" valueType="num">
                                      <p:cBhvr>
                                        <p:cTn id="32" dur="500" fill="hold"/>
                                        <p:tgtEl>
                                          <p:spTgt spid="36"/>
                                        </p:tgtEl>
                                        <p:attrNameLst>
                                          <p:attrName>ppt_h</p:attrName>
                                        </p:attrNameLst>
                                      </p:cBhvr>
                                      <p:tavLst>
                                        <p:tav tm="0">
                                          <p:val>
                                            <p:fltVal val="0"/>
                                          </p:val>
                                        </p:tav>
                                        <p:tav tm="100000">
                                          <p:val>
                                            <p:strVal val="#ppt_h"/>
                                          </p:val>
                                        </p:tav>
                                      </p:tavLst>
                                    </p:anim>
                                    <p:animEffect transition="in" filter="fade">
                                      <p:cBhvr>
                                        <p:cTn id="33" dur="500"/>
                                        <p:tgtEl>
                                          <p:spTgt spid="36"/>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38"/>
                                        </p:tgtEl>
                                        <p:attrNameLst>
                                          <p:attrName>style.visibility</p:attrName>
                                        </p:attrNameLst>
                                      </p:cBhvr>
                                      <p:to>
                                        <p:strVal val="visible"/>
                                      </p:to>
                                    </p:set>
                                    <p:anim calcmode="lin" valueType="num">
                                      <p:cBhvr>
                                        <p:cTn id="37" dur="500" fill="hold"/>
                                        <p:tgtEl>
                                          <p:spTgt spid="38"/>
                                        </p:tgtEl>
                                        <p:attrNameLst>
                                          <p:attrName>ppt_w</p:attrName>
                                        </p:attrNameLst>
                                      </p:cBhvr>
                                      <p:tavLst>
                                        <p:tav tm="0">
                                          <p:val>
                                            <p:fltVal val="0"/>
                                          </p:val>
                                        </p:tav>
                                        <p:tav tm="100000">
                                          <p:val>
                                            <p:strVal val="#ppt_w"/>
                                          </p:val>
                                        </p:tav>
                                      </p:tavLst>
                                    </p:anim>
                                    <p:anim calcmode="lin" valueType="num">
                                      <p:cBhvr>
                                        <p:cTn id="38" dur="500" fill="hold"/>
                                        <p:tgtEl>
                                          <p:spTgt spid="38"/>
                                        </p:tgtEl>
                                        <p:attrNameLst>
                                          <p:attrName>ppt_h</p:attrName>
                                        </p:attrNameLst>
                                      </p:cBhvr>
                                      <p:tavLst>
                                        <p:tav tm="0">
                                          <p:val>
                                            <p:fltVal val="0"/>
                                          </p:val>
                                        </p:tav>
                                        <p:tav tm="100000">
                                          <p:val>
                                            <p:strVal val="#ppt_h"/>
                                          </p:val>
                                        </p:tav>
                                      </p:tavLst>
                                    </p:anim>
                                    <p:animEffect transition="in" filter="fade">
                                      <p:cBhvr>
                                        <p:cTn id="39" dur="500"/>
                                        <p:tgtEl>
                                          <p:spTgt spid="38"/>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40"/>
                                        </p:tgtEl>
                                        <p:attrNameLst>
                                          <p:attrName>style.visibility</p:attrName>
                                        </p:attrNameLst>
                                      </p:cBhvr>
                                      <p:to>
                                        <p:strVal val="visible"/>
                                      </p:to>
                                    </p:set>
                                    <p:anim calcmode="lin" valueType="num">
                                      <p:cBhvr>
                                        <p:cTn id="43" dur="500" fill="hold"/>
                                        <p:tgtEl>
                                          <p:spTgt spid="40"/>
                                        </p:tgtEl>
                                        <p:attrNameLst>
                                          <p:attrName>ppt_w</p:attrName>
                                        </p:attrNameLst>
                                      </p:cBhvr>
                                      <p:tavLst>
                                        <p:tav tm="0">
                                          <p:val>
                                            <p:fltVal val="0"/>
                                          </p:val>
                                        </p:tav>
                                        <p:tav tm="100000">
                                          <p:val>
                                            <p:strVal val="#ppt_w"/>
                                          </p:val>
                                        </p:tav>
                                      </p:tavLst>
                                    </p:anim>
                                    <p:anim calcmode="lin" valueType="num">
                                      <p:cBhvr>
                                        <p:cTn id="44" dur="500" fill="hold"/>
                                        <p:tgtEl>
                                          <p:spTgt spid="40"/>
                                        </p:tgtEl>
                                        <p:attrNameLst>
                                          <p:attrName>ppt_h</p:attrName>
                                        </p:attrNameLst>
                                      </p:cBhvr>
                                      <p:tavLst>
                                        <p:tav tm="0">
                                          <p:val>
                                            <p:fltVal val="0"/>
                                          </p:val>
                                        </p:tav>
                                        <p:tav tm="100000">
                                          <p:val>
                                            <p:strVal val="#ppt_h"/>
                                          </p:val>
                                        </p:tav>
                                      </p:tavLst>
                                    </p:anim>
                                    <p:animEffect transition="in" filter="fade">
                                      <p:cBhvr>
                                        <p:cTn id="45" dur="500"/>
                                        <p:tgtEl>
                                          <p:spTgt spid="40"/>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42"/>
                                        </p:tgtEl>
                                        <p:attrNameLst>
                                          <p:attrName>style.visibility</p:attrName>
                                        </p:attrNameLst>
                                      </p:cBhvr>
                                      <p:to>
                                        <p:strVal val="visible"/>
                                      </p:to>
                                    </p:set>
                                    <p:anim calcmode="lin" valueType="num">
                                      <p:cBhvr>
                                        <p:cTn id="49" dur="500" fill="hold"/>
                                        <p:tgtEl>
                                          <p:spTgt spid="42"/>
                                        </p:tgtEl>
                                        <p:attrNameLst>
                                          <p:attrName>ppt_w</p:attrName>
                                        </p:attrNameLst>
                                      </p:cBhvr>
                                      <p:tavLst>
                                        <p:tav tm="0">
                                          <p:val>
                                            <p:fltVal val="0"/>
                                          </p:val>
                                        </p:tav>
                                        <p:tav tm="100000">
                                          <p:val>
                                            <p:strVal val="#ppt_w"/>
                                          </p:val>
                                        </p:tav>
                                      </p:tavLst>
                                    </p:anim>
                                    <p:anim calcmode="lin" valueType="num">
                                      <p:cBhvr>
                                        <p:cTn id="50" dur="500" fill="hold"/>
                                        <p:tgtEl>
                                          <p:spTgt spid="42"/>
                                        </p:tgtEl>
                                        <p:attrNameLst>
                                          <p:attrName>ppt_h</p:attrName>
                                        </p:attrNameLst>
                                      </p:cBhvr>
                                      <p:tavLst>
                                        <p:tav tm="0">
                                          <p:val>
                                            <p:fltVal val="0"/>
                                          </p:val>
                                        </p:tav>
                                        <p:tav tm="100000">
                                          <p:val>
                                            <p:strVal val="#ppt_h"/>
                                          </p:val>
                                        </p:tav>
                                      </p:tavLst>
                                    </p:anim>
                                    <p:animEffect transition="in" filter="fade">
                                      <p:cBhvr>
                                        <p:cTn id="51" dur="500"/>
                                        <p:tgtEl>
                                          <p:spTgt spid="4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fade">
                                      <p:cBhvr>
                                        <p:cTn id="5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27" grpId="0" animBg="1"/>
      <p:bldP spid="29" grpId="0" animBg="1"/>
      <p:bldP spid="32" grpId="0" animBg="1"/>
      <p:bldP spid="34" grpId="0" animBg="1"/>
      <p:bldP spid="36" grpId="0" animBg="1"/>
      <p:bldP spid="38" grpId="0" animBg="1"/>
      <p:bldP spid="40" grpId="0" animBg="1"/>
      <p:bldP spid="42"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Play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B187E1-9D4E-3847-8318-1DF406E4E76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360363" y="351693"/>
            <a:ext cx="11471275" cy="6154616"/>
          </a:xfrm>
          <a:prstGeom prst="rect">
            <a:avLst/>
          </a:prstGeom>
        </p:spPr>
      </p:pic>
      <p:sp>
        <p:nvSpPr>
          <p:cNvPr id="16" name="Rectangle 15">
            <a:extLst>
              <a:ext uri="{FF2B5EF4-FFF2-40B4-BE49-F238E27FC236}">
                <a16:creationId xmlns:a16="http://schemas.microsoft.com/office/drawing/2014/main" id="{095AD243-15AB-0A40-A83C-ACFE191B75C2}"/>
              </a:ext>
            </a:extLst>
          </p:cNvPr>
          <p:cNvSpPr/>
          <p:nvPr userDrawn="1"/>
        </p:nvSpPr>
        <p:spPr>
          <a:xfrm>
            <a:off x="360363" y="351692"/>
            <a:ext cx="11471275" cy="6154616"/>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11" name="Title 1"/>
          <p:cNvSpPr>
            <a:spLocks noGrp="1"/>
          </p:cNvSpPr>
          <p:nvPr>
            <p:ph type="ctrTitle"/>
          </p:nvPr>
        </p:nvSpPr>
        <p:spPr>
          <a:xfrm>
            <a:off x="360363" y="2476559"/>
            <a:ext cx="11471275" cy="1767882"/>
          </a:xfrm>
        </p:spPr>
        <p:txBody>
          <a:bodyPr>
            <a:noAutofit/>
          </a:bodyPr>
          <a:lstStyle>
            <a:lvl1pPr marL="0" algn="ctr">
              <a:defRPr sz="6600" b="1">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12" name="Text Placeholder 4"/>
          <p:cNvSpPr>
            <a:spLocks noGrp="1"/>
          </p:cNvSpPr>
          <p:nvPr>
            <p:ph type="body" sz="quarter" idx="16"/>
          </p:nvPr>
        </p:nvSpPr>
        <p:spPr>
          <a:xfrm>
            <a:off x="360363" y="816939"/>
            <a:ext cx="11471275" cy="637287"/>
          </a:xfrm>
        </p:spPr>
        <p:txBody>
          <a:bodyPr anchor="ctr">
            <a:noAutofit/>
          </a:bodyPr>
          <a:lstStyle>
            <a:lvl1pPr marL="182880" indent="0" algn="ctr">
              <a:spcBef>
                <a:spcPts val="0"/>
              </a:spcBef>
              <a:buFontTx/>
              <a:buNone/>
              <a:defRPr sz="3200" b="1" baseline="0">
                <a:solidFill>
                  <a:schemeClr val="bg1"/>
                </a:solidFill>
                <a:latin typeface="+mn-lt"/>
                <a:cs typeface="Glegoo" pitchFamily="2"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3" name="Freeform 9">
            <a:extLst>
              <a:ext uri="{FF2B5EF4-FFF2-40B4-BE49-F238E27FC236}">
                <a16:creationId xmlns:a16="http://schemas.microsoft.com/office/drawing/2014/main" id="{C1ED0E79-26C1-B248-89EC-66F36D8A0D3C}"/>
              </a:ext>
            </a:extLst>
          </p:cNvPr>
          <p:cNvSpPr>
            <a:spLocks/>
          </p:cNvSpPr>
          <p:nvPr userDrawn="1"/>
        </p:nvSpPr>
        <p:spPr bwMode="auto">
          <a:xfrm>
            <a:off x="5501395" y="4831309"/>
            <a:ext cx="1138410" cy="108813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solidFill>
                <a:schemeClr val="bg1"/>
              </a:solidFill>
            </a:endParaRPr>
          </a:p>
        </p:txBody>
      </p:sp>
      <p:sp>
        <p:nvSpPr>
          <p:cNvPr id="14" name="Freeform 9">
            <a:extLst>
              <a:ext uri="{FF2B5EF4-FFF2-40B4-BE49-F238E27FC236}">
                <a16:creationId xmlns:a16="http://schemas.microsoft.com/office/drawing/2014/main" id="{0D1DB5DC-3ECA-FA44-905E-15ACAF4B8ECF}"/>
              </a:ext>
            </a:extLst>
          </p:cNvPr>
          <p:cNvSpPr>
            <a:spLocks/>
          </p:cNvSpPr>
          <p:nvPr userDrawn="1"/>
        </p:nvSpPr>
        <p:spPr bwMode="auto">
          <a:xfrm>
            <a:off x="6912751" y="4831309"/>
            <a:ext cx="1138410" cy="108813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solidFill>
                <a:schemeClr val="bg1"/>
              </a:solidFill>
            </a:endParaRPr>
          </a:p>
        </p:txBody>
      </p:sp>
      <p:sp>
        <p:nvSpPr>
          <p:cNvPr id="15" name="Freeform 9">
            <a:extLst>
              <a:ext uri="{FF2B5EF4-FFF2-40B4-BE49-F238E27FC236}">
                <a16:creationId xmlns:a16="http://schemas.microsoft.com/office/drawing/2014/main" id="{CD1D295F-F7ED-D447-BC31-6D586338FD4C}"/>
              </a:ext>
            </a:extLst>
          </p:cNvPr>
          <p:cNvSpPr>
            <a:spLocks/>
          </p:cNvSpPr>
          <p:nvPr userDrawn="1"/>
        </p:nvSpPr>
        <p:spPr bwMode="auto">
          <a:xfrm>
            <a:off x="4090039" y="4831308"/>
            <a:ext cx="1138410" cy="108813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solidFill>
                <a:schemeClr val="bg1"/>
              </a:solidFill>
            </a:endParaRPr>
          </a:p>
        </p:txBody>
      </p:sp>
    </p:spTree>
    <p:extLst>
      <p:ext uri="{BB962C8B-B14F-4D97-AF65-F5344CB8AC3E}">
        <p14:creationId xmlns:p14="http://schemas.microsoft.com/office/powerpoint/2010/main" val="244210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16741056"/>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5BA92-3979-41FC-BD82-A5A1BD32C9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64EED2-F804-44AE-B3C1-8549AC673A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22D336E-2E3F-4209-815D-137001E641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63F082-0AC8-4DA8-B78C-D13BB3B834A6}"/>
              </a:ext>
            </a:extLst>
          </p:cNvPr>
          <p:cNvSpPr>
            <a:spLocks noGrp="1"/>
          </p:cNvSpPr>
          <p:nvPr>
            <p:ph type="dt" sz="half" idx="10"/>
          </p:nvPr>
        </p:nvSpPr>
        <p:spPr/>
        <p:txBody>
          <a:bodyPr/>
          <a:lstStyle/>
          <a:p>
            <a:fld id="{48A87A34-81AB-432B-8DAE-1953F412C126}" type="datetimeFigureOut">
              <a:rPr lang="en-US" smtClean="0"/>
              <a:t>5/12/2021</a:t>
            </a:fld>
            <a:endParaRPr lang="en-US" dirty="0"/>
          </a:p>
        </p:txBody>
      </p:sp>
      <p:sp>
        <p:nvSpPr>
          <p:cNvPr id="6" name="Footer Placeholder 5">
            <a:extLst>
              <a:ext uri="{FF2B5EF4-FFF2-40B4-BE49-F238E27FC236}">
                <a16:creationId xmlns:a16="http://schemas.microsoft.com/office/drawing/2014/main" id="{D2ADA257-127F-4AFC-A6A3-6450FDEC57F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C1C79F4-B648-4347-ABBC-01E207907129}"/>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28165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Objectives Option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2F497B6-986D-804C-81F3-B7BE26DCF083}"/>
              </a:ext>
            </a:extLst>
          </p:cNvPr>
          <p:cNvSpPr/>
          <p:nvPr userDrawn="1"/>
        </p:nvSpPr>
        <p:spPr>
          <a:xfrm>
            <a:off x="-1588" y="0"/>
            <a:ext cx="12193588" cy="6858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9" name="Freeform 7">
            <a:extLst>
              <a:ext uri="{FF2B5EF4-FFF2-40B4-BE49-F238E27FC236}">
                <a16:creationId xmlns:a16="http://schemas.microsoft.com/office/drawing/2014/main" id="{CD9FD14F-866B-CE48-9941-4F2304B4C46E}"/>
              </a:ext>
            </a:extLst>
          </p:cNvPr>
          <p:cNvSpPr>
            <a:spLocks/>
          </p:cNvSpPr>
          <p:nvPr userDrawn="1"/>
        </p:nvSpPr>
        <p:spPr bwMode="auto">
          <a:xfrm>
            <a:off x="830263" y="2011363"/>
            <a:ext cx="503237" cy="481012"/>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 name="Freeform 8">
            <a:extLst>
              <a:ext uri="{FF2B5EF4-FFF2-40B4-BE49-F238E27FC236}">
                <a16:creationId xmlns:a16="http://schemas.microsoft.com/office/drawing/2014/main" id="{70717FAF-6EEA-0D4B-9F85-3DB240679A7A}"/>
              </a:ext>
            </a:extLst>
          </p:cNvPr>
          <p:cNvSpPr>
            <a:spLocks/>
          </p:cNvSpPr>
          <p:nvPr userDrawn="1"/>
        </p:nvSpPr>
        <p:spPr bwMode="auto">
          <a:xfrm>
            <a:off x="830263" y="4760913"/>
            <a:ext cx="503237" cy="481012"/>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 name="Freeform 9">
            <a:extLst>
              <a:ext uri="{FF2B5EF4-FFF2-40B4-BE49-F238E27FC236}">
                <a16:creationId xmlns:a16="http://schemas.microsoft.com/office/drawing/2014/main" id="{9A5DF538-8BAA-4546-8249-1124F5FCC2EA}"/>
              </a:ext>
            </a:extLst>
          </p:cNvPr>
          <p:cNvSpPr>
            <a:spLocks/>
          </p:cNvSpPr>
          <p:nvPr userDrawn="1"/>
        </p:nvSpPr>
        <p:spPr bwMode="auto">
          <a:xfrm>
            <a:off x="830263" y="2894013"/>
            <a:ext cx="503237" cy="481012"/>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 name="Freeform 10">
            <a:extLst>
              <a:ext uri="{FF2B5EF4-FFF2-40B4-BE49-F238E27FC236}">
                <a16:creationId xmlns:a16="http://schemas.microsoft.com/office/drawing/2014/main" id="{3D993824-973D-7C4F-9EBA-880A7D66BFFE}"/>
              </a:ext>
            </a:extLst>
          </p:cNvPr>
          <p:cNvSpPr>
            <a:spLocks/>
          </p:cNvSpPr>
          <p:nvPr userDrawn="1"/>
        </p:nvSpPr>
        <p:spPr bwMode="auto">
          <a:xfrm>
            <a:off x="830263" y="5684838"/>
            <a:ext cx="503237" cy="481012"/>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4" name="Freeform 11">
            <a:extLst>
              <a:ext uri="{FF2B5EF4-FFF2-40B4-BE49-F238E27FC236}">
                <a16:creationId xmlns:a16="http://schemas.microsoft.com/office/drawing/2014/main" id="{3EC16C0A-A32A-C44A-9BE1-D13D0DD8E7BB}"/>
              </a:ext>
            </a:extLst>
          </p:cNvPr>
          <p:cNvSpPr>
            <a:spLocks/>
          </p:cNvSpPr>
          <p:nvPr userDrawn="1"/>
        </p:nvSpPr>
        <p:spPr bwMode="auto">
          <a:xfrm>
            <a:off x="830263" y="3838575"/>
            <a:ext cx="503237"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 name="Title 1"/>
          <p:cNvSpPr>
            <a:spLocks noGrp="1"/>
          </p:cNvSpPr>
          <p:nvPr>
            <p:ph type="ctrTitle"/>
          </p:nvPr>
        </p:nvSpPr>
        <p:spPr>
          <a:xfrm>
            <a:off x="508000" y="713291"/>
            <a:ext cx="11125200" cy="584789"/>
          </a:xfrm>
        </p:spPr>
        <p:txBody>
          <a:bodyPr>
            <a:noAutofit/>
          </a:bodyPr>
          <a:lstStyle>
            <a:lvl1pPr marL="0" algn="ctr">
              <a:defRPr sz="58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39" name="Text Placeholder 4"/>
          <p:cNvSpPr>
            <a:spLocks noGrp="1"/>
          </p:cNvSpPr>
          <p:nvPr>
            <p:ph type="body" sz="quarter" idx="17"/>
          </p:nvPr>
        </p:nvSpPr>
        <p:spPr>
          <a:xfrm>
            <a:off x="1638301" y="2835866"/>
            <a:ext cx="9885338"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40" name="Text Placeholder 4"/>
          <p:cNvSpPr>
            <a:spLocks noGrp="1"/>
          </p:cNvSpPr>
          <p:nvPr>
            <p:ph type="body" sz="quarter" idx="18"/>
          </p:nvPr>
        </p:nvSpPr>
        <p:spPr>
          <a:xfrm>
            <a:off x="1638301" y="3759396"/>
            <a:ext cx="9885338"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59" name="Text Placeholder 4"/>
          <p:cNvSpPr>
            <a:spLocks noGrp="1"/>
          </p:cNvSpPr>
          <p:nvPr>
            <p:ph type="body" sz="quarter" idx="23"/>
          </p:nvPr>
        </p:nvSpPr>
        <p:spPr>
          <a:xfrm>
            <a:off x="1638301" y="5606457"/>
            <a:ext cx="9885338"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3" name="Text Placeholder 4"/>
          <p:cNvSpPr>
            <a:spLocks noGrp="1"/>
          </p:cNvSpPr>
          <p:nvPr>
            <p:ph type="body" sz="quarter" idx="16"/>
          </p:nvPr>
        </p:nvSpPr>
        <p:spPr>
          <a:xfrm>
            <a:off x="1638301" y="1912336"/>
            <a:ext cx="9885338"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58" name="Text Placeholder 4"/>
          <p:cNvSpPr>
            <a:spLocks noGrp="1"/>
          </p:cNvSpPr>
          <p:nvPr>
            <p:ph type="body" sz="quarter" idx="22"/>
          </p:nvPr>
        </p:nvSpPr>
        <p:spPr>
          <a:xfrm>
            <a:off x="1638301" y="4682926"/>
            <a:ext cx="9885338"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08082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Objectives Option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8BB21E7-06DA-EB48-ABBE-2AE4753EB39F}"/>
              </a:ext>
            </a:extLst>
          </p:cNvPr>
          <p:cNvSpPr/>
          <p:nvPr userDrawn="1"/>
        </p:nvSpPr>
        <p:spPr>
          <a:xfrm>
            <a:off x="508000" y="390525"/>
            <a:ext cx="11125200" cy="1527175"/>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7" name="Oval 6">
            <a:extLst>
              <a:ext uri="{FF2B5EF4-FFF2-40B4-BE49-F238E27FC236}">
                <a16:creationId xmlns:a16="http://schemas.microsoft.com/office/drawing/2014/main" id="{1A45808E-35EF-5542-BDDD-D8F68893B782}"/>
              </a:ext>
            </a:extLst>
          </p:cNvPr>
          <p:cNvSpPr/>
          <p:nvPr userDrawn="1"/>
        </p:nvSpPr>
        <p:spPr>
          <a:xfrm>
            <a:off x="508000" y="2552700"/>
            <a:ext cx="3322638" cy="33035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Oval 7">
            <a:extLst>
              <a:ext uri="{FF2B5EF4-FFF2-40B4-BE49-F238E27FC236}">
                <a16:creationId xmlns:a16="http://schemas.microsoft.com/office/drawing/2014/main" id="{E795F482-83D3-9242-A0BD-90FA8A982523}"/>
              </a:ext>
            </a:extLst>
          </p:cNvPr>
          <p:cNvSpPr/>
          <p:nvPr userDrawn="1"/>
        </p:nvSpPr>
        <p:spPr>
          <a:xfrm>
            <a:off x="8267700" y="2552700"/>
            <a:ext cx="3322638" cy="33035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Oval 8">
            <a:extLst>
              <a:ext uri="{FF2B5EF4-FFF2-40B4-BE49-F238E27FC236}">
                <a16:creationId xmlns:a16="http://schemas.microsoft.com/office/drawing/2014/main" id="{0331901F-74D3-5B40-960F-970A3C8B14B9}"/>
              </a:ext>
            </a:extLst>
          </p:cNvPr>
          <p:cNvSpPr/>
          <p:nvPr userDrawn="1"/>
        </p:nvSpPr>
        <p:spPr>
          <a:xfrm>
            <a:off x="4387850" y="2552700"/>
            <a:ext cx="3322638" cy="33035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ctrTitle"/>
          </p:nvPr>
        </p:nvSpPr>
        <p:spPr>
          <a:xfrm>
            <a:off x="508000" y="856701"/>
            <a:ext cx="11125200" cy="584789"/>
          </a:xfrm>
        </p:spPr>
        <p:txBody>
          <a:bodyPr>
            <a:noAutofit/>
          </a:bodyPr>
          <a:lstStyle>
            <a:lvl1pPr marL="0" algn="ctr">
              <a:defRPr sz="52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13" name="Text Placeholder 4"/>
          <p:cNvSpPr>
            <a:spLocks noGrp="1"/>
          </p:cNvSpPr>
          <p:nvPr>
            <p:ph type="body" sz="quarter" idx="16"/>
          </p:nvPr>
        </p:nvSpPr>
        <p:spPr>
          <a:xfrm>
            <a:off x="649357" y="3564835"/>
            <a:ext cx="3021496" cy="1197665"/>
          </a:xfrm>
        </p:spPr>
        <p:txBody>
          <a:bodyPr anchor="ctr">
            <a:noAutofit/>
          </a:bodyPr>
          <a:lstStyle>
            <a:lvl1pPr marL="0" indent="0" algn="ctr">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9" name="Text Placeholder 4">
            <a:extLst>
              <a:ext uri="{FF2B5EF4-FFF2-40B4-BE49-F238E27FC236}">
                <a16:creationId xmlns:a16="http://schemas.microsoft.com/office/drawing/2014/main" id="{4A9ECE79-3623-1742-B02D-0EF962C69227}"/>
              </a:ext>
            </a:extLst>
          </p:cNvPr>
          <p:cNvSpPr>
            <a:spLocks noGrp="1"/>
          </p:cNvSpPr>
          <p:nvPr>
            <p:ph type="body" sz="quarter" idx="17"/>
          </p:nvPr>
        </p:nvSpPr>
        <p:spPr>
          <a:xfrm>
            <a:off x="8415131" y="3564835"/>
            <a:ext cx="3034748" cy="1197665"/>
          </a:xfrm>
        </p:spPr>
        <p:txBody>
          <a:bodyPr anchor="ctr">
            <a:noAutofit/>
          </a:bodyPr>
          <a:lstStyle>
            <a:lvl1pPr marL="0" indent="0" algn="ctr">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21" name="Text Placeholder 4">
            <a:extLst>
              <a:ext uri="{FF2B5EF4-FFF2-40B4-BE49-F238E27FC236}">
                <a16:creationId xmlns:a16="http://schemas.microsoft.com/office/drawing/2014/main" id="{F5159A3A-4068-1E45-96E8-79A4A1FDA763}"/>
              </a:ext>
            </a:extLst>
          </p:cNvPr>
          <p:cNvSpPr>
            <a:spLocks noGrp="1"/>
          </p:cNvSpPr>
          <p:nvPr>
            <p:ph type="body" sz="quarter" idx="18"/>
          </p:nvPr>
        </p:nvSpPr>
        <p:spPr>
          <a:xfrm>
            <a:off x="4505739" y="3564835"/>
            <a:ext cx="3048000" cy="1197665"/>
          </a:xfrm>
        </p:spPr>
        <p:txBody>
          <a:bodyPr anchor="ctr">
            <a:noAutofit/>
          </a:bodyPr>
          <a:lstStyle>
            <a:lvl1pPr marL="0" indent="0" algn="ctr">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579687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Module Title Option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D73E3C-5E60-2441-9C1C-2FD2C9604D75}"/>
              </a:ext>
            </a:extLst>
          </p:cNvPr>
          <p:cNvSpPr/>
          <p:nvPr userDrawn="1"/>
        </p:nvSpPr>
        <p:spPr>
          <a:xfrm>
            <a:off x="508000" y="390525"/>
            <a:ext cx="11125200" cy="1527175"/>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508000" y="893277"/>
            <a:ext cx="11125200" cy="584789"/>
          </a:xfrm>
        </p:spPr>
        <p:txBody>
          <a:bodyPr>
            <a:noAutofit/>
          </a:bodyPr>
          <a:lstStyle>
            <a:lvl1pPr marL="0" algn="ctr">
              <a:defRPr sz="5200" b="0">
                <a:solidFill>
                  <a:schemeClr val="bg1"/>
                </a:solidFill>
                <a:latin typeface="+mj-lt"/>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66167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Module Title Option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5F7F835-DAC2-214C-A864-CEAE615374F0}"/>
              </a:ext>
            </a:extLst>
          </p:cNvPr>
          <p:cNvSpPr/>
          <p:nvPr userDrawn="1"/>
        </p:nvSpPr>
        <p:spPr>
          <a:xfrm>
            <a:off x="0" y="0"/>
            <a:ext cx="12172950" cy="6858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8B3D2A36-C834-944C-B484-0557693020A6}"/>
              </a:ext>
            </a:extLst>
          </p:cNvPr>
          <p:cNvSpPr/>
          <p:nvPr userDrawn="1"/>
        </p:nvSpPr>
        <p:spPr>
          <a:xfrm>
            <a:off x="220663" y="700088"/>
            <a:ext cx="5489575" cy="5457825"/>
          </a:xfrm>
          <a:prstGeom prst="ellipse">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Freeform 8">
            <a:extLst>
              <a:ext uri="{FF2B5EF4-FFF2-40B4-BE49-F238E27FC236}">
                <a16:creationId xmlns:a16="http://schemas.microsoft.com/office/drawing/2014/main" id="{04E32299-C0AC-0E46-9874-4681EE319FE5}"/>
              </a:ext>
            </a:extLst>
          </p:cNvPr>
          <p:cNvSpPr>
            <a:spLocks/>
          </p:cNvSpPr>
          <p:nvPr userDrawn="1"/>
        </p:nvSpPr>
        <p:spPr bwMode="auto">
          <a:xfrm>
            <a:off x="6189663" y="1787525"/>
            <a:ext cx="503237"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4" name="Freeform 9">
            <a:extLst>
              <a:ext uri="{FF2B5EF4-FFF2-40B4-BE49-F238E27FC236}">
                <a16:creationId xmlns:a16="http://schemas.microsoft.com/office/drawing/2014/main" id="{CB86CF74-4F4C-F64E-936A-F3F3252F74D1}"/>
              </a:ext>
            </a:extLst>
          </p:cNvPr>
          <p:cNvSpPr>
            <a:spLocks/>
          </p:cNvSpPr>
          <p:nvPr userDrawn="1"/>
        </p:nvSpPr>
        <p:spPr bwMode="auto">
          <a:xfrm>
            <a:off x="6189663" y="2716213"/>
            <a:ext cx="503237" cy="481012"/>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5" name="Freeform 10">
            <a:extLst>
              <a:ext uri="{FF2B5EF4-FFF2-40B4-BE49-F238E27FC236}">
                <a16:creationId xmlns:a16="http://schemas.microsoft.com/office/drawing/2014/main" id="{B875EAA0-4721-CB4D-A35B-37CDBFED00D4}"/>
              </a:ext>
            </a:extLst>
          </p:cNvPr>
          <p:cNvSpPr>
            <a:spLocks/>
          </p:cNvSpPr>
          <p:nvPr userDrawn="1"/>
        </p:nvSpPr>
        <p:spPr bwMode="auto">
          <a:xfrm>
            <a:off x="6189663" y="3644900"/>
            <a:ext cx="503237"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6" name="Freeform 11">
            <a:extLst>
              <a:ext uri="{FF2B5EF4-FFF2-40B4-BE49-F238E27FC236}">
                <a16:creationId xmlns:a16="http://schemas.microsoft.com/office/drawing/2014/main" id="{82864287-1380-A64F-A391-FF65C7D04F93}"/>
              </a:ext>
            </a:extLst>
          </p:cNvPr>
          <p:cNvSpPr>
            <a:spLocks/>
          </p:cNvSpPr>
          <p:nvPr userDrawn="1"/>
        </p:nvSpPr>
        <p:spPr bwMode="auto">
          <a:xfrm>
            <a:off x="6189663" y="4573588"/>
            <a:ext cx="503237" cy="481012"/>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 name="Title 1"/>
          <p:cNvSpPr>
            <a:spLocks noGrp="1"/>
          </p:cNvSpPr>
          <p:nvPr>
            <p:ph type="ctrTitle"/>
          </p:nvPr>
        </p:nvSpPr>
        <p:spPr>
          <a:xfrm>
            <a:off x="429491" y="2452256"/>
            <a:ext cx="5084618" cy="1925780"/>
          </a:xfrm>
        </p:spPr>
        <p:txBody>
          <a:bodyPr>
            <a:noAutofit/>
          </a:bodyPr>
          <a:lstStyle>
            <a:lvl1pPr marL="0" algn="ctr">
              <a:defRPr sz="36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9" name="Text Placeholder 4"/>
          <p:cNvSpPr>
            <a:spLocks noGrp="1"/>
          </p:cNvSpPr>
          <p:nvPr>
            <p:ph type="body" sz="quarter" idx="17"/>
          </p:nvPr>
        </p:nvSpPr>
        <p:spPr>
          <a:xfrm>
            <a:off x="6969458" y="2636890"/>
            <a:ext cx="4663741" cy="637287"/>
          </a:xfrm>
        </p:spPr>
        <p:txBody>
          <a:bodyPr anchor="ctr">
            <a:noAutofit/>
          </a:bodyPr>
          <a:lstStyle>
            <a:lvl1pPr marL="182880" indent="0" algn="l">
              <a:spcBef>
                <a:spcPts val="0"/>
              </a:spcBef>
              <a:buFontTx/>
              <a:buNone/>
              <a:defRPr sz="23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0" name="Text Placeholder 4"/>
          <p:cNvSpPr>
            <a:spLocks noGrp="1"/>
          </p:cNvSpPr>
          <p:nvPr>
            <p:ph type="body" sz="quarter" idx="18"/>
          </p:nvPr>
        </p:nvSpPr>
        <p:spPr>
          <a:xfrm>
            <a:off x="6969458" y="3564425"/>
            <a:ext cx="4663741" cy="637287"/>
          </a:xfrm>
        </p:spPr>
        <p:txBody>
          <a:bodyPr anchor="ctr">
            <a:noAutofit/>
          </a:bodyPr>
          <a:lstStyle>
            <a:lvl1pPr marL="182880" indent="0" algn="l">
              <a:spcBef>
                <a:spcPts val="0"/>
              </a:spcBef>
              <a:buFontTx/>
              <a:buNone/>
              <a:defRPr sz="23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1" name="Text Placeholder 4"/>
          <p:cNvSpPr>
            <a:spLocks noGrp="1"/>
          </p:cNvSpPr>
          <p:nvPr>
            <p:ph type="body" sz="quarter" idx="16"/>
          </p:nvPr>
        </p:nvSpPr>
        <p:spPr>
          <a:xfrm>
            <a:off x="6969458" y="1709355"/>
            <a:ext cx="4663741" cy="637287"/>
          </a:xfrm>
        </p:spPr>
        <p:txBody>
          <a:bodyPr anchor="ctr">
            <a:noAutofit/>
          </a:bodyPr>
          <a:lstStyle>
            <a:lvl1pPr marL="182880" indent="0" algn="l">
              <a:spcBef>
                <a:spcPts val="0"/>
              </a:spcBef>
              <a:buFontTx/>
              <a:buNone/>
              <a:defRPr sz="23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2" name="Text Placeholder 4"/>
          <p:cNvSpPr>
            <a:spLocks noGrp="1"/>
          </p:cNvSpPr>
          <p:nvPr>
            <p:ph type="body" sz="quarter" idx="19"/>
          </p:nvPr>
        </p:nvSpPr>
        <p:spPr>
          <a:xfrm>
            <a:off x="6969458" y="4491960"/>
            <a:ext cx="4663741" cy="637287"/>
          </a:xfrm>
        </p:spPr>
        <p:txBody>
          <a:bodyPr anchor="ctr">
            <a:noAutofit/>
          </a:bodyPr>
          <a:lstStyle>
            <a:lvl1pPr marL="182880" indent="0" algn="l">
              <a:spcBef>
                <a:spcPts val="0"/>
              </a:spcBef>
              <a:buFontTx/>
              <a:buNone/>
              <a:defRPr sz="23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120626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Page Title 1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C5EC5E4-83ED-514F-853E-AB724778CD15}"/>
              </a:ext>
            </a:extLst>
          </p:cNvPr>
          <p:cNvSpPr/>
          <p:nvPr userDrawn="1"/>
        </p:nvSpPr>
        <p:spPr>
          <a:xfrm>
            <a:off x="515938" y="358775"/>
            <a:ext cx="11125200" cy="6118225"/>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C0FD9902-EDC6-AD4E-A5CD-9FBCAF7DE62F}"/>
              </a:ext>
            </a:extLst>
          </p:cNvPr>
          <p:cNvSpPr>
            <a:spLocks noGrp="1"/>
          </p:cNvSpPr>
          <p:nvPr>
            <p:ph type="ctrTitle"/>
          </p:nvPr>
        </p:nvSpPr>
        <p:spPr>
          <a:xfrm>
            <a:off x="1073625" y="461317"/>
            <a:ext cx="10008359" cy="1211047"/>
          </a:xfrm>
        </p:spPr>
        <p:txBody>
          <a:bodyPr>
            <a:noAutofit/>
          </a:bodyPr>
          <a:lstStyle>
            <a:lvl1pPr marL="0" algn="l">
              <a:defRPr sz="57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6" name="Text Placeholder 9">
            <a:extLst>
              <a:ext uri="{FF2B5EF4-FFF2-40B4-BE49-F238E27FC236}">
                <a16:creationId xmlns:a16="http://schemas.microsoft.com/office/drawing/2014/main" id="{67DDD03F-8E78-EA4B-A5F1-C9F6D3307B0C}"/>
              </a:ext>
            </a:extLst>
          </p:cNvPr>
          <p:cNvSpPr>
            <a:spLocks noGrp="1"/>
          </p:cNvSpPr>
          <p:nvPr>
            <p:ph type="body" sz="quarter" idx="10" hasCustomPrompt="1"/>
          </p:nvPr>
        </p:nvSpPr>
        <p:spPr>
          <a:xfrm>
            <a:off x="1073623" y="1874520"/>
            <a:ext cx="10008361" cy="4360024"/>
          </a:xfrm>
        </p:spPr>
        <p:txBody>
          <a:bodyPr numCol="1" spcCol="182880">
            <a:normAutofit/>
          </a:bodyPr>
          <a:lstStyle>
            <a:lvl1pPr marL="0" indent="0">
              <a:lnSpc>
                <a:spcPct val="100000"/>
              </a:lnSpc>
              <a:buFontTx/>
              <a:buNone/>
              <a:defRPr sz="2000" b="1">
                <a:solidFill>
                  <a:schemeClr val="bg1"/>
                </a:solidFill>
                <a:latin typeface="+mn-lt"/>
                <a:cs typeface="Arial" panose="020B0604020202020204" pitchFamily="34" charset="0"/>
              </a:defRPr>
            </a:lvl1pPr>
            <a:lvl2pPr marL="457200" indent="0">
              <a:lnSpc>
                <a:spcPct val="100000"/>
              </a:lnSpc>
              <a:buFontTx/>
              <a:buNone/>
              <a:defRPr sz="2000" b="1">
                <a:solidFill>
                  <a:schemeClr val="bg1"/>
                </a:solidFill>
                <a:latin typeface="+mn-lt"/>
                <a:cs typeface="Arial" panose="020B0604020202020204" pitchFamily="34" charset="0"/>
              </a:defRPr>
            </a:lvl2pPr>
            <a:lvl3pPr marL="914400" indent="0">
              <a:lnSpc>
                <a:spcPct val="100000"/>
              </a:lnSpc>
              <a:buFontTx/>
              <a:buNone/>
              <a:defRPr sz="2000" b="1">
                <a:solidFill>
                  <a:schemeClr val="bg1"/>
                </a:solidFill>
                <a:latin typeface="+mn-lt"/>
                <a:cs typeface="Arial" panose="020B0604020202020204" pitchFamily="34" charset="0"/>
              </a:defRPr>
            </a:lvl3pPr>
            <a:lvl4pPr marL="1371600" indent="0">
              <a:lnSpc>
                <a:spcPct val="100000"/>
              </a:lnSpc>
              <a:buFontTx/>
              <a:buNone/>
              <a:defRPr sz="2000" b="1">
                <a:solidFill>
                  <a:schemeClr val="bg1"/>
                </a:solidFill>
                <a:latin typeface="+mn-lt"/>
                <a:cs typeface="Arial" panose="020B0604020202020204" pitchFamily="34" charset="0"/>
              </a:defRPr>
            </a:lvl4pPr>
            <a:lvl5pPr marL="1828800" indent="0">
              <a:lnSpc>
                <a:spcPct val="100000"/>
              </a:lnSpc>
              <a:buFontTx/>
              <a:buNone/>
              <a:defRPr sz="2000" b="1">
                <a:solidFill>
                  <a:schemeClr val="bg1"/>
                </a:solidFill>
                <a:latin typeface="+mn-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1374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Page Title 2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11CB33-1443-DA46-9095-750894B820AA}"/>
              </a:ext>
            </a:extLst>
          </p:cNvPr>
          <p:cNvSpPr/>
          <p:nvPr userDrawn="1"/>
        </p:nvSpPr>
        <p:spPr>
          <a:xfrm>
            <a:off x="515938" y="358775"/>
            <a:ext cx="11125200" cy="6118225"/>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11" name="Title 1">
            <a:extLst>
              <a:ext uri="{FF2B5EF4-FFF2-40B4-BE49-F238E27FC236}">
                <a16:creationId xmlns:a16="http://schemas.microsoft.com/office/drawing/2014/main" id="{EBFA4A0F-E771-C44B-8EF4-6CEFA69A8636}"/>
              </a:ext>
            </a:extLst>
          </p:cNvPr>
          <p:cNvSpPr>
            <a:spLocks noGrp="1"/>
          </p:cNvSpPr>
          <p:nvPr>
            <p:ph type="ctrTitle"/>
          </p:nvPr>
        </p:nvSpPr>
        <p:spPr>
          <a:xfrm>
            <a:off x="1073625" y="461317"/>
            <a:ext cx="10008359" cy="1211047"/>
          </a:xfrm>
        </p:spPr>
        <p:txBody>
          <a:bodyPr>
            <a:noAutofit/>
          </a:bodyPr>
          <a:lstStyle>
            <a:lvl1pPr marL="0" algn="l">
              <a:defRPr sz="57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12" name="Text Placeholder 9">
            <a:extLst>
              <a:ext uri="{FF2B5EF4-FFF2-40B4-BE49-F238E27FC236}">
                <a16:creationId xmlns:a16="http://schemas.microsoft.com/office/drawing/2014/main" id="{6DBDA52E-DB09-F640-94B1-63297BC08DA1}"/>
              </a:ext>
            </a:extLst>
          </p:cNvPr>
          <p:cNvSpPr>
            <a:spLocks noGrp="1"/>
          </p:cNvSpPr>
          <p:nvPr>
            <p:ph type="body" sz="quarter" idx="10" hasCustomPrompt="1"/>
          </p:nvPr>
        </p:nvSpPr>
        <p:spPr>
          <a:xfrm>
            <a:off x="1073623" y="1874520"/>
            <a:ext cx="10008361" cy="1988820"/>
          </a:xfrm>
        </p:spPr>
        <p:txBody>
          <a:bodyPr numCol="1" spcCol="182880">
            <a:normAutofit/>
          </a:bodyPr>
          <a:lstStyle>
            <a:lvl1pPr marL="0" indent="0">
              <a:lnSpc>
                <a:spcPct val="100000"/>
              </a:lnSpc>
              <a:buFontTx/>
              <a:buNone/>
              <a:defRPr sz="2000" b="1">
                <a:solidFill>
                  <a:schemeClr val="bg1"/>
                </a:solidFill>
                <a:latin typeface="+mn-lt"/>
                <a:cs typeface="Arial" panose="020B0604020202020204" pitchFamily="34" charset="0"/>
              </a:defRPr>
            </a:lvl1pPr>
            <a:lvl2pPr marL="457200" indent="0">
              <a:lnSpc>
                <a:spcPct val="100000"/>
              </a:lnSpc>
              <a:buFontTx/>
              <a:buNone/>
              <a:defRPr sz="2000" b="1">
                <a:solidFill>
                  <a:schemeClr val="bg1"/>
                </a:solidFill>
                <a:latin typeface="+mn-lt"/>
                <a:cs typeface="Arial" panose="020B0604020202020204" pitchFamily="34" charset="0"/>
              </a:defRPr>
            </a:lvl2pPr>
            <a:lvl3pPr marL="914400" indent="0">
              <a:lnSpc>
                <a:spcPct val="100000"/>
              </a:lnSpc>
              <a:buFontTx/>
              <a:buNone/>
              <a:defRPr sz="2000" b="1">
                <a:solidFill>
                  <a:schemeClr val="bg1"/>
                </a:solidFill>
                <a:latin typeface="+mn-lt"/>
                <a:cs typeface="Arial" panose="020B0604020202020204" pitchFamily="34" charset="0"/>
              </a:defRPr>
            </a:lvl3pPr>
            <a:lvl4pPr marL="1371600" indent="0">
              <a:lnSpc>
                <a:spcPct val="100000"/>
              </a:lnSpc>
              <a:buFontTx/>
              <a:buNone/>
              <a:defRPr sz="2000" b="1">
                <a:solidFill>
                  <a:schemeClr val="bg1"/>
                </a:solidFill>
                <a:latin typeface="+mn-lt"/>
                <a:cs typeface="Arial" panose="020B0604020202020204" pitchFamily="34" charset="0"/>
              </a:defRPr>
            </a:lvl4pPr>
            <a:lvl5pPr marL="1828800" indent="0">
              <a:lnSpc>
                <a:spcPct val="100000"/>
              </a:lnSpc>
              <a:buFontTx/>
              <a:buNone/>
              <a:defRPr sz="2000" b="1">
                <a:solidFill>
                  <a:schemeClr val="bg1"/>
                </a:solidFill>
                <a:latin typeface="+mn-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9">
            <a:extLst>
              <a:ext uri="{FF2B5EF4-FFF2-40B4-BE49-F238E27FC236}">
                <a16:creationId xmlns:a16="http://schemas.microsoft.com/office/drawing/2014/main" id="{EA88D9A0-D97F-B34B-A821-D51EEB1F017E}"/>
              </a:ext>
            </a:extLst>
          </p:cNvPr>
          <p:cNvSpPr>
            <a:spLocks noGrp="1"/>
          </p:cNvSpPr>
          <p:nvPr>
            <p:ph type="body" sz="quarter" idx="11" hasCustomPrompt="1"/>
          </p:nvPr>
        </p:nvSpPr>
        <p:spPr>
          <a:xfrm>
            <a:off x="1073623" y="4057650"/>
            <a:ext cx="10008361" cy="1988820"/>
          </a:xfrm>
        </p:spPr>
        <p:txBody>
          <a:bodyPr numCol="1" spcCol="182880">
            <a:normAutofit/>
          </a:bodyPr>
          <a:lstStyle>
            <a:lvl1pPr marL="0" indent="0">
              <a:lnSpc>
                <a:spcPct val="100000"/>
              </a:lnSpc>
              <a:buFontTx/>
              <a:buNone/>
              <a:defRPr sz="2000" b="1">
                <a:solidFill>
                  <a:schemeClr val="bg1"/>
                </a:solidFill>
                <a:latin typeface="+mn-lt"/>
                <a:cs typeface="Arial" panose="020B0604020202020204" pitchFamily="34" charset="0"/>
              </a:defRPr>
            </a:lvl1pPr>
            <a:lvl2pPr marL="457200" indent="0">
              <a:lnSpc>
                <a:spcPct val="100000"/>
              </a:lnSpc>
              <a:buFontTx/>
              <a:buNone/>
              <a:defRPr sz="2000" b="1">
                <a:solidFill>
                  <a:schemeClr val="bg1"/>
                </a:solidFill>
                <a:latin typeface="+mn-lt"/>
                <a:cs typeface="Arial" panose="020B0604020202020204" pitchFamily="34" charset="0"/>
              </a:defRPr>
            </a:lvl2pPr>
            <a:lvl3pPr marL="914400" indent="0">
              <a:lnSpc>
                <a:spcPct val="100000"/>
              </a:lnSpc>
              <a:buFontTx/>
              <a:buNone/>
              <a:defRPr sz="2000" b="1">
                <a:solidFill>
                  <a:schemeClr val="bg1"/>
                </a:solidFill>
                <a:latin typeface="+mn-lt"/>
                <a:cs typeface="Arial" panose="020B0604020202020204" pitchFamily="34" charset="0"/>
              </a:defRPr>
            </a:lvl3pPr>
            <a:lvl4pPr marL="1371600" indent="0">
              <a:lnSpc>
                <a:spcPct val="100000"/>
              </a:lnSpc>
              <a:buFontTx/>
              <a:buNone/>
              <a:defRPr sz="2000" b="1">
                <a:solidFill>
                  <a:schemeClr val="bg1"/>
                </a:solidFill>
                <a:latin typeface="+mn-lt"/>
                <a:cs typeface="Arial" panose="020B0604020202020204" pitchFamily="34" charset="0"/>
              </a:defRPr>
            </a:lvl4pPr>
            <a:lvl5pPr marL="1828800" indent="0">
              <a:lnSpc>
                <a:spcPct val="100000"/>
              </a:lnSpc>
              <a:buFontTx/>
              <a:buNone/>
              <a:defRPr sz="2000" b="1">
                <a:solidFill>
                  <a:schemeClr val="bg1"/>
                </a:solidFill>
                <a:latin typeface="+mn-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2379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Page Title 3 Slide">
    <p:bg>
      <p:bgPr>
        <a:blipFill>
          <a:blip r:embed="rId2"/>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F370304-2217-994C-AAB1-D32CE625EDA7}"/>
              </a:ext>
            </a:extLst>
          </p:cNvPr>
          <p:cNvSpPr/>
          <p:nvPr userDrawn="1"/>
        </p:nvSpPr>
        <p:spPr>
          <a:xfrm>
            <a:off x="542925" y="366523"/>
            <a:ext cx="11125200" cy="6096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DE9BDE16-B340-7542-9280-7D4837E5A41F}"/>
              </a:ext>
            </a:extLst>
          </p:cNvPr>
          <p:cNvSpPr>
            <a:spLocks noGrp="1"/>
          </p:cNvSpPr>
          <p:nvPr>
            <p:ph type="ctrTitle"/>
          </p:nvPr>
        </p:nvSpPr>
        <p:spPr>
          <a:xfrm>
            <a:off x="1073625" y="461317"/>
            <a:ext cx="10008359" cy="1211047"/>
          </a:xfrm>
        </p:spPr>
        <p:txBody>
          <a:bodyPr>
            <a:noAutofit/>
          </a:bodyPr>
          <a:lstStyle>
            <a:lvl1pPr marL="0" algn="l">
              <a:defRPr sz="57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7" name="Text Placeholder 9">
            <a:extLst>
              <a:ext uri="{FF2B5EF4-FFF2-40B4-BE49-F238E27FC236}">
                <a16:creationId xmlns:a16="http://schemas.microsoft.com/office/drawing/2014/main" id="{F3504CB2-C36C-4847-80A6-049FBE75C570}"/>
              </a:ext>
            </a:extLst>
          </p:cNvPr>
          <p:cNvSpPr>
            <a:spLocks noGrp="1"/>
          </p:cNvSpPr>
          <p:nvPr>
            <p:ph type="body" sz="quarter" idx="10" hasCustomPrompt="1"/>
          </p:nvPr>
        </p:nvSpPr>
        <p:spPr>
          <a:xfrm>
            <a:off x="1073623" y="1874520"/>
            <a:ext cx="4855845" cy="4360024"/>
          </a:xfrm>
        </p:spPr>
        <p:txBody>
          <a:bodyPr numCol="1" spcCol="182880">
            <a:normAutofit/>
          </a:bodyPr>
          <a:lstStyle>
            <a:lvl1pPr marL="0" indent="0">
              <a:lnSpc>
                <a:spcPct val="100000"/>
              </a:lnSpc>
              <a:buFontTx/>
              <a:buNone/>
              <a:defRPr sz="2000" b="1">
                <a:solidFill>
                  <a:schemeClr val="bg1"/>
                </a:solidFill>
                <a:latin typeface="+mn-lt"/>
                <a:cs typeface="Arial" panose="020B0604020202020204" pitchFamily="34" charset="0"/>
              </a:defRPr>
            </a:lvl1pPr>
            <a:lvl2pPr marL="457200" indent="0">
              <a:lnSpc>
                <a:spcPct val="100000"/>
              </a:lnSpc>
              <a:buFontTx/>
              <a:buNone/>
              <a:defRPr sz="2000" b="1">
                <a:solidFill>
                  <a:schemeClr val="bg1"/>
                </a:solidFill>
                <a:latin typeface="+mn-lt"/>
                <a:cs typeface="Arial" panose="020B0604020202020204" pitchFamily="34" charset="0"/>
              </a:defRPr>
            </a:lvl2pPr>
            <a:lvl3pPr marL="914400" indent="0">
              <a:lnSpc>
                <a:spcPct val="100000"/>
              </a:lnSpc>
              <a:buFontTx/>
              <a:buNone/>
              <a:defRPr sz="2000" b="1">
                <a:solidFill>
                  <a:schemeClr val="bg1"/>
                </a:solidFill>
                <a:latin typeface="+mn-lt"/>
                <a:cs typeface="Arial" panose="020B0604020202020204" pitchFamily="34" charset="0"/>
              </a:defRPr>
            </a:lvl3pPr>
            <a:lvl4pPr marL="1371600" indent="0">
              <a:lnSpc>
                <a:spcPct val="100000"/>
              </a:lnSpc>
              <a:buFontTx/>
              <a:buNone/>
              <a:defRPr sz="2000" b="1">
                <a:solidFill>
                  <a:schemeClr val="bg1"/>
                </a:solidFill>
                <a:latin typeface="+mn-lt"/>
                <a:cs typeface="Arial" panose="020B0604020202020204" pitchFamily="34" charset="0"/>
              </a:defRPr>
            </a:lvl4pPr>
            <a:lvl5pPr marL="1828800" indent="0">
              <a:lnSpc>
                <a:spcPct val="100000"/>
              </a:lnSpc>
              <a:buFontTx/>
              <a:buNone/>
              <a:defRPr sz="2000" b="1">
                <a:solidFill>
                  <a:schemeClr val="bg1"/>
                </a:solidFill>
                <a:latin typeface="+mn-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9">
            <a:extLst>
              <a:ext uri="{FF2B5EF4-FFF2-40B4-BE49-F238E27FC236}">
                <a16:creationId xmlns:a16="http://schemas.microsoft.com/office/drawing/2014/main" id="{4765BE69-5D34-4B4C-B9F0-4645314AC87E}"/>
              </a:ext>
            </a:extLst>
          </p:cNvPr>
          <p:cNvSpPr>
            <a:spLocks noGrp="1"/>
          </p:cNvSpPr>
          <p:nvPr>
            <p:ph type="body" sz="quarter" idx="11" hasCustomPrompt="1"/>
          </p:nvPr>
        </p:nvSpPr>
        <p:spPr>
          <a:xfrm>
            <a:off x="6226139" y="1874520"/>
            <a:ext cx="4855845" cy="4360024"/>
          </a:xfrm>
        </p:spPr>
        <p:txBody>
          <a:bodyPr numCol="1" spcCol="182880">
            <a:normAutofit/>
          </a:bodyPr>
          <a:lstStyle>
            <a:lvl1pPr marL="0" indent="0">
              <a:lnSpc>
                <a:spcPct val="100000"/>
              </a:lnSpc>
              <a:buFontTx/>
              <a:buNone/>
              <a:defRPr sz="2000" b="1">
                <a:solidFill>
                  <a:schemeClr val="bg1"/>
                </a:solidFill>
                <a:latin typeface="+mn-lt"/>
                <a:cs typeface="Arial" panose="020B0604020202020204" pitchFamily="34" charset="0"/>
              </a:defRPr>
            </a:lvl1pPr>
            <a:lvl2pPr marL="457200" indent="0">
              <a:lnSpc>
                <a:spcPct val="100000"/>
              </a:lnSpc>
              <a:buFontTx/>
              <a:buNone/>
              <a:defRPr sz="2000" b="1">
                <a:solidFill>
                  <a:schemeClr val="bg1"/>
                </a:solidFill>
                <a:latin typeface="+mn-lt"/>
                <a:cs typeface="Arial" panose="020B0604020202020204" pitchFamily="34" charset="0"/>
              </a:defRPr>
            </a:lvl2pPr>
            <a:lvl3pPr marL="914400" indent="0">
              <a:lnSpc>
                <a:spcPct val="100000"/>
              </a:lnSpc>
              <a:buFontTx/>
              <a:buNone/>
              <a:defRPr sz="2000" b="1">
                <a:solidFill>
                  <a:schemeClr val="bg1"/>
                </a:solidFill>
                <a:latin typeface="+mn-lt"/>
                <a:cs typeface="Arial" panose="020B0604020202020204" pitchFamily="34" charset="0"/>
              </a:defRPr>
            </a:lvl3pPr>
            <a:lvl4pPr marL="1371600" indent="0">
              <a:lnSpc>
                <a:spcPct val="100000"/>
              </a:lnSpc>
              <a:buFontTx/>
              <a:buNone/>
              <a:defRPr sz="2000" b="1">
                <a:solidFill>
                  <a:schemeClr val="bg1"/>
                </a:solidFill>
                <a:latin typeface="+mn-lt"/>
                <a:cs typeface="Arial" panose="020B0604020202020204" pitchFamily="34" charset="0"/>
              </a:defRPr>
            </a:lvl4pPr>
            <a:lvl5pPr marL="1828800" indent="0">
              <a:lnSpc>
                <a:spcPct val="100000"/>
              </a:lnSpc>
              <a:buFontTx/>
              <a:buNone/>
              <a:defRPr sz="2000" b="1">
                <a:solidFill>
                  <a:schemeClr val="bg1"/>
                </a:solidFill>
                <a:latin typeface="+mn-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650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D1C1A299-D8D3-684F-907C-2CDEC1AD5057}"/>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FA0D0651-86F5-D44D-B5E6-CBD1D6869B69}"/>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5947D4A8-B509-9F41-95E2-FA9222474A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C43458A7-00DB-2F4D-A10D-863E6495F149}" type="datetimeFigureOut">
              <a:rPr lang="en-US"/>
              <a:pPr>
                <a:defRPr/>
              </a:pPr>
              <a:t>5/12/2021</a:t>
            </a:fld>
            <a:endParaRPr lang="en-US"/>
          </a:p>
        </p:txBody>
      </p:sp>
      <p:sp>
        <p:nvSpPr>
          <p:cNvPr id="5" name="Footer Placeholder 4">
            <a:extLst>
              <a:ext uri="{FF2B5EF4-FFF2-40B4-BE49-F238E27FC236}">
                <a16:creationId xmlns:a16="http://schemas.microsoft.com/office/drawing/2014/main" id="{6C9BBAED-22F8-C546-AC32-8B7E19298D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A4C0B6A8-315C-1D47-8330-9680D2C2B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484B6B05-D73D-1A49-8C93-5682AA188607}"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21"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937" r:id="rId16"/>
    <p:sldLayoutId id="2147483938" r:id="rId17"/>
    <p:sldLayoutId id="2147483939" r:id="rId18"/>
    <p:sldLayoutId id="2147483940" r:id="rId19"/>
    <p:sldLayoutId id="2147483941" r:id="rId20"/>
    <p:sldLayoutId id="2147483942" r:id="rId21"/>
    <p:sldLayoutId id="2147483943" r:id="rId22"/>
    <p:sldLayoutId id="2147483944" r:id="rId23"/>
    <p:sldLayoutId id="2147483945" r:id="rId24"/>
    <p:sldLayoutId id="2147483946" r:id="rId25"/>
  </p:sldLayoutIdLst>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9.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8CE0B6-2004-4FB1-904D-8B1B5A0DA46A}"/>
              </a:ext>
            </a:extLst>
          </p:cNvPr>
          <p:cNvSpPr/>
          <p:nvPr/>
        </p:nvSpPr>
        <p:spPr>
          <a:xfrm>
            <a:off x="642968" y="1857627"/>
            <a:ext cx="10906064" cy="2123658"/>
          </a:xfrm>
          <a:prstGeom prst="rect">
            <a:avLst/>
          </a:prstGeom>
          <a:noFill/>
        </p:spPr>
        <p:txBody>
          <a:bodyPr wrap="none" lIns="91440" tIns="45720" rIns="91440" bIns="45720">
            <a:spAutoFit/>
          </a:bodyPr>
          <a:lstStyle/>
          <a:p>
            <a:pPr algn="ctr"/>
            <a:r>
              <a:rPr lang="en-US" sz="4400" b="1" dirty="0">
                <a:ln w="12700">
                  <a:solidFill>
                    <a:schemeClr val="tx2">
                      <a:lumMod val="75000"/>
                    </a:schemeClr>
                  </a:solidFill>
                  <a:prstDash val="solid"/>
                </a:ln>
                <a:effectLst>
                  <a:outerShdw dist="38100" dir="2640000" algn="bl" rotWithShape="0">
                    <a:schemeClr val="tx2">
                      <a:lumMod val="75000"/>
                    </a:schemeClr>
                  </a:outerShdw>
                </a:effectLst>
              </a:rPr>
              <a:t>Predicting multiple molecular properties </a:t>
            </a:r>
          </a:p>
          <a:p>
            <a:pPr algn="ctr"/>
            <a:r>
              <a:rPr lang="en-US" sz="4400" b="1" dirty="0">
                <a:ln w="12700">
                  <a:solidFill>
                    <a:schemeClr val="tx2">
                      <a:lumMod val="75000"/>
                    </a:schemeClr>
                  </a:solidFill>
                  <a:prstDash val="solid"/>
                </a:ln>
                <a:effectLst>
                  <a:outerShdw dist="38100" dir="2640000" algn="bl" rotWithShape="0">
                    <a:schemeClr val="tx2">
                      <a:lumMod val="75000"/>
                    </a:schemeClr>
                  </a:outerShdw>
                </a:effectLst>
              </a:rPr>
              <a:t>for identification of new drug molecules using</a:t>
            </a:r>
          </a:p>
          <a:p>
            <a:pPr algn="ctr"/>
            <a:r>
              <a:rPr lang="en-US" sz="4400" b="1" dirty="0">
                <a:ln w="12700">
                  <a:solidFill>
                    <a:schemeClr val="tx2">
                      <a:lumMod val="75000"/>
                    </a:schemeClr>
                  </a:solidFill>
                  <a:prstDash val="solid"/>
                </a:ln>
                <a:effectLst>
                  <a:outerShdw dist="38100" dir="2640000" algn="bl" rotWithShape="0">
                    <a:schemeClr val="tx2">
                      <a:lumMod val="75000"/>
                    </a:schemeClr>
                  </a:outerShdw>
                </a:effectLst>
              </a:rPr>
              <a:t>Datamining techniques</a:t>
            </a:r>
          </a:p>
        </p:txBody>
      </p:sp>
      <p:sp>
        <p:nvSpPr>
          <p:cNvPr id="8" name="Rectangle 7">
            <a:extLst>
              <a:ext uri="{FF2B5EF4-FFF2-40B4-BE49-F238E27FC236}">
                <a16:creationId xmlns:a16="http://schemas.microsoft.com/office/drawing/2014/main" id="{16A30E82-77E3-4594-9FE0-CE6396435E3D}"/>
              </a:ext>
            </a:extLst>
          </p:cNvPr>
          <p:cNvSpPr/>
          <p:nvPr/>
        </p:nvSpPr>
        <p:spPr>
          <a:xfrm>
            <a:off x="212436" y="4322224"/>
            <a:ext cx="11768549" cy="2246769"/>
          </a:xfrm>
          <a:prstGeom prst="rect">
            <a:avLst/>
          </a:prstGeom>
          <a:noFill/>
        </p:spPr>
        <p:txBody>
          <a:bodyPr wrap="square" lIns="91440" tIns="45720" rIns="91440" bIns="45720">
            <a:spAutoFit/>
          </a:bodyPr>
          <a:lstStyle/>
          <a:p>
            <a:r>
              <a:rPr lang="en-US" sz="2800" b="1" dirty="0">
                <a:solidFill>
                  <a:schemeClr val="tx1">
                    <a:lumMod val="90000"/>
                    <a:lumOff val="10000"/>
                  </a:schemeClr>
                </a:solidFill>
              </a:rPr>
              <a:t>ACKNOWLEDGEMENT: </a:t>
            </a:r>
          </a:p>
          <a:p>
            <a:r>
              <a:rPr lang="en-US" sz="2800" b="1" dirty="0">
                <a:solidFill>
                  <a:schemeClr val="tx1">
                    <a:lumMod val="90000"/>
                    <a:lumOff val="10000"/>
                  </a:schemeClr>
                </a:solidFill>
              </a:rPr>
              <a:t>I WOULD LIKE TO THANK DR. SHOUYI WANG AND TEACHING ASSISTANT, </a:t>
            </a:r>
          </a:p>
          <a:p>
            <a:r>
              <a:rPr lang="en-US" sz="2800" b="1" dirty="0">
                <a:solidFill>
                  <a:schemeClr val="tx1">
                    <a:lumMod val="90000"/>
                    <a:lumOff val="10000"/>
                  </a:schemeClr>
                </a:solidFill>
              </a:rPr>
              <a:t>LINH HO MANH FOR THEIR CONSTANT SUPPORT AND GUIDANCE. </a:t>
            </a:r>
          </a:p>
          <a:p>
            <a:pPr algn="ctr"/>
            <a:endParaRPr lang="en-US" sz="2800" b="1" cap="none" spc="0" dirty="0">
              <a:ln w="12700">
                <a:solidFill>
                  <a:schemeClr val="tx2">
                    <a:lumMod val="75000"/>
                  </a:schemeClr>
                </a:solidFill>
                <a:prstDash val="solid"/>
              </a:ln>
              <a:effectLst>
                <a:outerShdw dist="38100" dir="2640000" algn="bl" rotWithShape="0">
                  <a:schemeClr val="tx2">
                    <a:lumMod val="75000"/>
                  </a:schemeClr>
                </a:outerShdw>
              </a:effectLst>
            </a:endParaRPr>
          </a:p>
          <a:p>
            <a:pPr algn="ctr"/>
            <a:r>
              <a:rPr lang="en-US" sz="2800" b="1" dirty="0">
                <a:ln w="12700">
                  <a:solidFill>
                    <a:schemeClr val="tx2">
                      <a:lumMod val="75000"/>
                    </a:schemeClr>
                  </a:solidFill>
                  <a:prstDash val="solid"/>
                </a:ln>
                <a:effectLst>
                  <a:outerShdw dist="38100" dir="2640000" algn="bl" rotWithShape="0">
                    <a:schemeClr val="tx2">
                      <a:lumMod val="75000"/>
                    </a:schemeClr>
                  </a:outerShdw>
                </a:effectLst>
              </a:rPr>
              <a:t>Presented by – Ankit Ranjan</a:t>
            </a:r>
            <a:endParaRPr lang="en-US" sz="5400" b="1" cap="none" spc="0" dirty="0">
              <a:ln w="12700">
                <a:solidFill>
                  <a:schemeClr val="tx2">
                    <a:lumMod val="75000"/>
                  </a:schemeClr>
                </a:solidFill>
                <a:prstDash val="solid"/>
              </a:ln>
              <a:effectLst>
                <a:outerShdw dist="38100" dir="2640000" algn="bl" rotWithShape="0">
                  <a:schemeClr val="tx2">
                    <a:lumMod val="75000"/>
                  </a:schemeClr>
                </a:outerShdw>
              </a:effectLst>
            </a:endParaRPr>
          </a:p>
        </p:txBody>
      </p:sp>
      <p:pic>
        <p:nvPicPr>
          <p:cNvPr id="1026" name="Picture 2" descr="UT Arlington president will step down immediately | wfaa.com">
            <a:extLst>
              <a:ext uri="{FF2B5EF4-FFF2-40B4-BE49-F238E27FC236}">
                <a16:creationId xmlns:a16="http://schemas.microsoft.com/office/drawing/2014/main" id="{7407D66E-2F8E-4986-A1A0-7B8F527877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761"/>
          <a:stretch/>
        </p:blipFill>
        <p:spPr bwMode="auto">
          <a:xfrm>
            <a:off x="4344047" y="48026"/>
            <a:ext cx="2962275" cy="17501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ubtitle 2">
            <a:extLst>
              <a:ext uri="{FF2B5EF4-FFF2-40B4-BE49-F238E27FC236}">
                <a16:creationId xmlns:a16="http://schemas.microsoft.com/office/drawing/2014/main" id="{C25DC482-24F8-1548-A70F-D202525212C0}"/>
              </a:ext>
            </a:extLst>
          </p:cNvPr>
          <p:cNvSpPr>
            <a:spLocks noGrp="1" noChangeArrowheads="1"/>
          </p:cNvSpPr>
          <p:nvPr>
            <p:ph type="subTitle" idx="1"/>
          </p:nvPr>
        </p:nvSpPr>
        <p:spPr>
          <a:xfrm>
            <a:off x="0" y="738481"/>
            <a:ext cx="8685213" cy="841375"/>
          </a:xfrm>
          <a:solidFill>
            <a:schemeClr val="tx1"/>
          </a:solidFill>
        </p:spPr>
        <p:txBody>
          <a:bodyPr/>
          <a:lstStyle/>
          <a:p>
            <a:pPr marL="639763" eaLnBrk="1" hangingPunct="1"/>
            <a:r>
              <a:rPr lang="en-US" altLang="en-US" dirty="0">
                <a:ea typeface="Glegoo" pitchFamily="2" charset="0"/>
                <a:cs typeface="Glegoo" pitchFamily="2" charset="0"/>
              </a:rPr>
              <a:t>LINEAR REGRESSION</a:t>
            </a:r>
          </a:p>
        </p:txBody>
      </p:sp>
      <p:pic>
        <p:nvPicPr>
          <p:cNvPr id="6" name="Picture 5" descr="Chart, histogram&#10;&#10;Description automatically generated">
            <a:extLst>
              <a:ext uri="{FF2B5EF4-FFF2-40B4-BE49-F238E27FC236}">
                <a16:creationId xmlns:a16="http://schemas.microsoft.com/office/drawing/2014/main" id="{68FE1382-BAC8-4F2D-B4EA-1113CA53CC01}"/>
              </a:ext>
            </a:extLst>
          </p:cNvPr>
          <p:cNvPicPr/>
          <p:nvPr/>
        </p:nvPicPr>
        <p:blipFill>
          <a:blip r:embed="rId3"/>
          <a:stretch>
            <a:fillRect/>
          </a:stretch>
        </p:blipFill>
        <p:spPr>
          <a:xfrm>
            <a:off x="508079" y="2781299"/>
            <a:ext cx="3581400" cy="2400300"/>
          </a:xfrm>
          <a:prstGeom prst="rect">
            <a:avLst/>
          </a:prstGeom>
        </p:spPr>
      </p:pic>
      <p:pic>
        <p:nvPicPr>
          <p:cNvPr id="7" name="Picture 6" descr="Chart, histogram&#10;&#10;Description automatically generated">
            <a:extLst>
              <a:ext uri="{FF2B5EF4-FFF2-40B4-BE49-F238E27FC236}">
                <a16:creationId xmlns:a16="http://schemas.microsoft.com/office/drawing/2014/main" id="{4BEF391E-CDF9-49C3-8D36-12B1CA72ECFB}"/>
              </a:ext>
            </a:extLst>
          </p:cNvPr>
          <p:cNvPicPr/>
          <p:nvPr/>
        </p:nvPicPr>
        <p:blipFill>
          <a:blip r:embed="rId4"/>
          <a:stretch>
            <a:fillRect/>
          </a:stretch>
        </p:blipFill>
        <p:spPr>
          <a:xfrm>
            <a:off x="4319706" y="2761038"/>
            <a:ext cx="3495675" cy="2400300"/>
          </a:xfrm>
          <a:prstGeom prst="rect">
            <a:avLst/>
          </a:prstGeom>
        </p:spPr>
      </p:pic>
      <p:pic>
        <p:nvPicPr>
          <p:cNvPr id="8" name="Picture 7" descr="Chart, histogram&#10;&#10;Description automatically generated">
            <a:extLst>
              <a:ext uri="{FF2B5EF4-FFF2-40B4-BE49-F238E27FC236}">
                <a16:creationId xmlns:a16="http://schemas.microsoft.com/office/drawing/2014/main" id="{4C82F209-449A-402E-8F4D-80F7B58B9534}"/>
              </a:ext>
            </a:extLst>
          </p:cNvPr>
          <p:cNvPicPr/>
          <p:nvPr/>
        </p:nvPicPr>
        <p:blipFill>
          <a:blip r:embed="rId5"/>
          <a:stretch>
            <a:fillRect/>
          </a:stretch>
        </p:blipFill>
        <p:spPr>
          <a:xfrm>
            <a:off x="8045608" y="2761038"/>
            <a:ext cx="3514725" cy="2381250"/>
          </a:xfrm>
          <a:prstGeom prst="rect">
            <a:avLst/>
          </a:prstGeom>
        </p:spPr>
      </p:pic>
    </p:spTree>
    <p:extLst>
      <p:ext uri="{BB962C8B-B14F-4D97-AF65-F5344CB8AC3E}">
        <p14:creationId xmlns:p14="http://schemas.microsoft.com/office/powerpoint/2010/main" val="1088685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ubtitle 2">
            <a:extLst>
              <a:ext uri="{FF2B5EF4-FFF2-40B4-BE49-F238E27FC236}">
                <a16:creationId xmlns:a16="http://schemas.microsoft.com/office/drawing/2014/main" id="{C25DC482-24F8-1548-A70F-D202525212C0}"/>
              </a:ext>
            </a:extLst>
          </p:cNvPr>
          <p:cNvSpPr>
            <a:spLocks noGrp="1" noChangeArrowheads="1"/>
          </p:cNvSpPr>
          <p:nvPr>
            <p:ph type="subTitle" idx="1"/>
          </p:nvPr>
        </p:nvSpPr>
        <p:spPr>
          <a:xfrm>
            <a:off x="0" y="738481"/>
            <a:ext cx="8685213" cy="841375"/>
          </a:xfrm>
          <a:solidFill>
            <a:schemeClr val="tx1"/>
          </a:solidFill>
        </p:spPr>
        <p:txBody>
          <a:bodyPr/>
          <a:lstStyle/>
          <a:p>
            <a:pPr marL="639763" eaLnBrk="1" hangingPunct="1"/>
            <a:r>
              <a:rPr lang="en-US" altLang="en-US" dirty="0">
                <a:ea typeface="Glegoo" pitchFamily="2" charset="0"/>
                <a:cs typeface="Glegoo" pitchFamily="2" charset="0"/>
              </a:rPr>
              <a:t>KNN REGRESSOR</a:t>
            </a:r>
          </a:p>
        </p:txBody>
      </p:sp>
      <p:pic>
        <p:nvPicPr>
          <p:cNvPr id="6" name="Picture 5" descr="Chart, histogram&#10;&#10;Description automatically generated">
            <a:extLst>
              <a:ext uri="{FF2B5EF4-FFF2-40B4-BE49-F238E27FC236}">
                <a16:creationId xmlns:a16="http://schemas.microsoft.com/office/drawing/2014/main" id="{1F30F702-9E94-4792-88C3-D17DAEA7CD4D}"/>
              </a:ext>
            </a:extLst>
          </p:cNvPr>
          <p:cNvPicPr/>
          <p:nvPr/>
        </p:nvPicPr>
        <p:blipFill>
          <a:blip r:embed="rId3"/>
          <a:stretch>
            <a:fillRect/>
          </a:stretch>
        </p:blipFill>
        <p:spPr>
          <a:xfrm>
            <a:off x="479024" y="2715894"/>
            <a:ext cx="3581400" cy="2409825"/>
          </a:xfrm>
          <a:prstGeom prst="rect">
            <a:avLst/>
          </a:prstGeom>
        </p:spPr>
      </p:pic>
      <p:pic>
        <p:nvPicPr>
          <p:cNvPr id="7" name="Picture 6" descr="Chart, histogram&#10;&#10;Description automatically generated">
            <a:extLst>
              <a:ext uri="{FF2B5EF4-FFF2-40B4-BE49-F238E27FC236}">
                <a16:creationId xmlns:a16="http://schemas.microsoft.com/office/drawing/2014/main" id="{3E560140-DBB1-484F-B20C-95C568FD5B92}"/>
              </a:ext>
            </a:extLst>
          </p:cNvPr>
          <p:cNvPicPr/>
          <p:nvPr/>
        </p:nvPicPr>
        <p:blipFill>
          <a:blip r:embed="rId4"/>
          <a:stretch>
            <a:fillRect/>
          </a:stretch>
        </p:blipFill>
        <p:spPr>
          <a:xfrm>
            <a:off x="4326213" y="2734944"/>
            <a:ext cx="3476625" cy="2390775"/>
          </a:xfrm>
          <a:prstGeom prst="rect">
            <a:avLst/>
          </a:prstGeom>
        </p:spPr>
      </p:pic>
      <p:pic>
        <p:nvPicPr>
          <p:cNvPr id="8" name="Picture 7" descr="Chart, histogram&#10;&#10;Description automatically generated">
            <a:extLst>
              <a:ext uri="{FF2B5EF4-FFF2-40B4-BE49-F238E27FC236}">
                <a16:creationId xmlns:a16="http://schemas.microsoft.com/office/drawing/2014/main" id="{A66B0E6F-0AEC-4059-AB5E-F511AF64DA88}"/>
              </a:ext>
            </a:extLst>
          </p:cNvPr>
          <p:cNvPicPr/>
          <p:nvPr/>
        </p:nvPicPr>
        <p:blipFill>
          <a:blip r:embed="rId5"/>
          <a:stretch>
            <a:fillRect/>
          </a:stretch>
        </p:blipFill>
        <p:spPr>
          <a:xfrm>
            <a:off x="8131578" y="2734944"/>
            <a:ext cx="3543300" cy="2362200"/>
          </a:xfrm>
          <a:prstGeom prst="rect">
            <a:avLst/>
          </a:prstGeom>
        </p:spPr>
      </p:pic>
    </p:spTree>
    <p:extLst>
      <p:ext uri="{BB962C8B-B14F-4D97-AF65-F5344CB8AC3E}">
        <p14:creationId xmlns:p14="http://schemas.microsoft.com/office/powerpoint/2010/main" val="1054754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ubtitle 2">
            <a:extLst>
              <a:ext uri="{FF2B5EF4-FFF2-40B4-BE49-F238E27FC236}">
                <a16:creationId xmlns:a16="http://schemas.microsoft.com/office/drawing/2014/main" id="{C25DC482-24F8-1548-A70F-D202525212C0}"/>
              </a:ext>
            </a:extLst>
          </p:cNvPr>
          <p:cNvSpPr>
            <a:spLocks noGrp="1" noChangeArrowheads="1"/>
          </p:cNvSpPr>
          <p:nvPr>
            <p:ph type="subTitle" idx="1"/>
          </p:nvPr>
        </p:nvSpPr>
        <p:spPr>
          <a:xfrm>
            <a:off x="0" y="738481"/>
            <a:ext cx="8685213" cy="841375"/>
          </a:xfrm>
          <a:solidFill>
            <a:schemeClr val="tx1"/>
          </a:solidFill>
        </p:spPr>
        <p:txBody>
          <a:bodyPr/>
          <a:lstStyle/>
          <a:p>
            <a:pPr marL="639763" eaLnBrk="1" hangingPunct="1"/>
            <a:r>
              <a:rPr lang="en-US" altLang="en-US" dirty="0">
                <a:ea typeface="Glegoo" pitchFamily="2" charset="0"/>
                <a:cs typeface="Glegoo" pitchFamily="2" charset="0"/>
              </a:rPr>
              <a:t>GRADIENT BOOSTING</a:t>
            </a:r>
          </a:p>
        </p:txBody>
      </p:sp>
      <p:pic>
        <p:nvPicPr>
          <p:cNvPr id="6" name="Picture 5" descr="Chart, histogram&#10;&#10;Description automatically generated">
            <a:extLst>
              <a:ext uri="{FF2B5EF4-FFF2-40B4-BE49-F238E27FC236}">
                <a16:creationId xmlns:a16="http://schemas.microsoft.com/office/drawing/2014/main" id="{9EC168BC-B018-4C00-9878-A9CFCAFACA90}"/>
              </a:ext>
            </a:extLst>
          </p:cNvPr>
          <p:cNvPicPr/>
          <p:nvPr/>
        </p:nvPicPr>
        <p:blipFill>
          <a:blip r:embed="rId3"/>
          <a:stretch>
            <a:fillRect/>
          </a:stretch>
        </p:blipFill>
        <p:spPr>
          <a:xfrm>
            <a:off x="505772" y="2962910"/>
            <a:ext cx="3619500" cy="2419350"/>
          </a:xfrm>
          <a:prstGeom prst="rect">
            <a:avLst/>
          </a:prstGeom>
        </p:spPr>
      </p:pic>
      <p:pic>
        <p:nvPicPr>
          <p:cNvPr id="7" name="Picture 6" descr="Chart, histogram&#10;&#10;Description automatically generated">
            <a:extLst>
              <a:ext uri="{FF2B5EF4-FFF2-40B4-BE49-F238E27FC236}">
                <a16:creationId xmlns:a16="http://schemas.microsoft.com/office/drawing/2014/main" id="{6B451BCD-AD57-4222-ACB6-0EAD20880929}"/>
              </a:ext>
            </a:extLst>
          </p:cNvPr>
          <p:cNvPicPr/>
          <p:nvPr/>
        </p:nvPicPr>
        <p:blipFill>
          <a:blip r:embed="rId4"/>
          <a:stretch>
            <a:fillRect/>
          </a:stretch>
        </p:blipFill>
        <p:spPr>
          <a:xfrm>
            <a:off x="4338637" y="2951480"/>
            <a:ext cx="3514725" cy="2371725"/>
          </a:xfrm>
          <a:prstGeom prst="rect">
            <a:avLst/>
          </a:prstGeom>
        </p:spPr>
      </p:pic>
      <p:pic>
        <p:nvPicPr>
          <p:cNvPr id="8" name="Picture 7" descr="Chart, histogram&#10;&#10;Description automatically generated">
            <a:extLst>
              <a:ext uri="{FF2B5EF4-FFF2-40B4-BE49-F238E27FC236}">
                <a16:creationId xmlns:a16="http://schemas.microsoft.com/office/drawing/2014/main" id="{74B78E95-E11F-485E-AE6E-790CDC602FA5}"/>
              </a:ext>
            </a:extLst>
          </p:cNvPr>
          <p:cNvPicPr/>
          <p:nvPr/>
        </p:nvPicPr>
        <p:blipFill>
          <a:blip r:embed="rId5"/>
          <a:stretch>
            <a:fillRect/>
          </a:stretch>
        </p:blipFill>
        <p:spPr>
          <a:xfrm>
            <a:off x="8066727" y="2962910"/>
            <a:ext cx="3543300" cy="2371725"/>
          </a:xfrm>
          <a:prstGeom prst="rect">
            <a:avLst/>
          </a:prstGeom>
        </p:spPr>
      </p:pic>
    </p:spTree>
    <p:extLst>
      <p:ext uri="{BB962C8B-B14F-4D97-AF65-F5344CB8AC3E}">
        <p14:creationId xmlns:p14="http://schemas.microsoft.com/office/powerpoint/2010/main" val="1117913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ubtitle 2">
            <a:extLst>
              <a:ext uri="{FF2B5EF4-FFF2-40B4-BE49-F238E27FC236}">
                <a16:creationId xmlns:a16="http://schemas.microsoft.com/office/drawing/2014/main" id="{C25DC482-24F8-1548-A70F-D202525212C0}"/>
              </a:ext>
            </a:extLst>
          </p:cNvPr>
          <p:cNvSpPr>
            <a:spLocks noGrp="1" noChangeArrowheads="1"/>
          </p:cNvSpPr>
          <p:nvPr>
            <p:ph type="subTitle" idx="1"/>
          </p:nvPr>
        </p:nvSpPr>
        <p:spPr>
          <a:xfrm>
            <a:off x="0" y="738481"/>
            <a:ext cx="8685213" cy="841375"/>
          </a:xfrm>
          <a:solidFill>
            <a:schemeClr val="tx1"/>
          </a:solidFill>
        </p:spPr>
        <p:txBody>
          <a:bodyPr/>
          <a:lstStyle/>
          <a:p>
            <a:pPr marL="639763" eaLnBrk="1" hangingPunct="1"/>
            <a:r>
              <a:rPr lang="en-US" altLang="en-US" dirty="0">
                <a:ea typeface="Glegoo" pitchFamily="2" charset="0"/>
                <a:cs typeface="Glegoo" pitchFamily="2" charset="0"/>
              </a:rPr>
              <a:t>REGRESSION METRICS MEASURES</a:t>
            </a:r>
          </a:p>
        </p:txBody>
      </p:sp>
      <p:sp>
        <p:nvSpPr>
          <p:cNvPr id="3" name="Rectangle 2">
            <a:extLst>
              <a:ext uri="{FF2B5EF4-FFF2-40B4-BE49-F238E27FC236}">
                <a16:creationId xmlns:a16="http://schemas.microsoft.com/office/drawing/2014/main" id="{2126BF7C-48DC-448F-BBF3-9BAFBB6D38FF}"/>
              </a:ext>
            </a:extLst>
          </p:cNvPr>
          <p:cNvSpPr/>
          <p:nvPr/>
        </p:nvSpPr>
        <p:spPr>
          <a:xfrm>
            <a:off x="2239701" y="2292631"/>
            <a:ext cx="6042552" cy="2062103"/>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marL="685800" indent="-685800">
              <a:buFont typeface="Arial" panose="020B0604020202020204" pitchFamily="34" charset="0"/>
              <a:buChar char="•"/>
            </a:pPr>
            <a:r>
              <a:rPr lang="en-US" sz="3200" b="1" cap="none" spc="0" dirty="0">
                <a:ln/>
                <a:solidFill>
                  <a:schemeClr val="accent3"/>
                </a:solidFill>
                <a:effectLst/>
              </a:rPr>
              <a:t>R2 SCORE</a:t>
            </a:r>
          </a:p>
          <a:p>
            <a:pPr marL="685800" indent="-685800">
              <a:buFont typeface="Arial" panose="020B0604020202020204" pitchFamily="34" charset="0"/>
              <a:buChar char="•"/>
            </a:pPr>
            <a:r>
              <a:rPr lang="en-US" sz="3200" b="1" dirty="0">
                <a:ln/>
                <a:solidFill>
                  <a:schemeClr val="accent3"/>
                </a:solidFill>
              </a:rPr>
              <a:t>ADJUSTED R SQUARED</a:t>
            </a:r>
          </a:p>
          <a:p>
            <a:pPr marL="685800" indent="-685800">
              <a:buFont typeface="Arial" panose="020B0604020202020204" pitchFamily="34" charset="0"/>
              <a:buChar char="•"/>
            </a:pPr>
            <a:r>
              <a:rPr lang="en-US" sz="3200" b="1" cap="none" spc="0" dirty="0">
                <a:ln/>
                <a:solidFill>
                  <a:schemeClr val="accent3"/>
                </a:solidFill>
                <a:effectLst/>
              </a:rPr>
              <a:t>ROOT MEAN SQUARED ERROR</a:t>
            </a:r>
          </a:p>
          <a:p>
            <a:pPr marL="685800" indent="-685800">
              <a:buFont typeface="Arial" panose="020B0604020202020204" pitchFamily="34" charset="0"/>
              <a:buChar char="•"/>
            </a:pPr>
            <a:r>
              <a:rPr lang="en-US" sz="3200" b="1" dirty="0">
                <a:ln/>
                <a:solidFill>
                  <a:schemeClr val="accent3"/>
                </a:solidFill>
              </a:rPr>
              <a:t>MEAN ABSOLUTE ERROR</a:t>
            </a:r>
            <a:endParaRPr lang="en-US" sz="3200" b="1" cap="none" spc="0" dirty="0">
              <a:ln/>
              <a:solidFill>
                <a:schemeClr val="accent3"/>
              </a:solidFill>
              <a:effectLst/>
            </a:endParaRPr>
          </a:p>
        </p:txBody>
      </p:sp>
    </p:spTree>
    <p:extLst>
      <p:ext uri="{BB962C8B-B14F-4D97-AF65-F5344CB8AC3E}">
        <p14:creationId xmlns:p14="http://schemas.microsoft.com/office/powerpoint/2010/main" val="1240960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71EB656-8302-49FD-9EE8-0A8B1AEBF8DA}"/>
              </a:ext>
            </a:extLst>
          </p:cNvPr>
          <p:cNvSpPr>
            <a:spLocks noGrp="1"/>
          </p:cNvSpPr>
          <p:nvPr>
            <p:ph type="ctrTitle"/>
          </p:nvPr>
        </p:nvSpPr>
        <p:spPr/>
        <p:txBody>
          <a:bodyPr/>
          <a:lstStyle/>
          <a:p>
            <a:r>
              <a:rPr lang="en-US" dirty="0"/>
              <a:t>METRIC ANALYSIS</a:t>
            </a:r>
          </a:p>
        </p:txBody>
      </p:sp>
      <p:sp>
        <p:nvSpPr>
          <p:cNvPr id="11" name="Rectangle 10">
            <a:extLst>
              <a:ext uri="{FF2B5EF4-FFF2-40B4-BE49-F238E27FC236}">
                <a16:creationId xmlns:a16="http://schemas.microsoft.com/office/drawing/2014/main" id="{E51BD745-5508-48F8-BD26-FEFE0B7BCA11}"/>
              </a:ext>
            </a:extLst>
          </p:cNvPr>
          <p:cNvSpPr/>
          <p:nvPr/>
        </p:nvSpPr>
        <p:spPr>
          <a:xfrm>
            <a:off x="508000" y="5208033"/>
            <a:ext cx="2306979" cy="523220"/>
          </a:xfrm>
          <a:prstGeom prst="rect">
            <a:avLst/>
          </a:prstGeom>
          <a:noFill/>
        </p:spPr>
        <p:txBody>
          <a:bodyPr wrap="square" lIns="91440" tIns="45720" rIns="91440" bIns="45720">
            <a:spAutoFit/>
          </a:bodyPr>
          <a:lstStyle/>
          <a:p>
            <a:pPr algn="ctr"/>
            <a:r>
              <a:rPr lang="en-US" sz="2800" b="1" dirty="0">
                <a:ln w="22225">
                  <a:solidFill>
                    <a:schemeClr val="accent2"/>
                  </a:solidFill>
                  <a:prstDash val="solid"/>
                </a:ln>
                <a:solidFill>
                  <a:schemeClr val="accent2">
                    <a:lumMod val="40000"/>
                    <a:lumOff val="60000"/>
                  </a:schemeClr>
                </a:solidFill>
              </a:rPr>
              <a:t>R2 score</a:t>
            </a:r>
          </a:p>
        </p:txBody>
      </p:sp>
      <p:sp>
        <p:nvSpPr>
          <p:cNvPr id="13" name="Rectangle 12">
            <a:extLst>
              <a:ext uri="{FF2B5EF4-FFF2-40B4-BE49-F238E27FC236}">
                <a16:creationId xmlns:a16="http://schemas.microsoft.com/office/drawing/2014/main" id="{67EF260C-A431-4E51-A517-06347988315B}"/>
              </a:ext>
            </a:extLst>
          </p:cNvPr>
          <p:cNvSpPr/>
          <p:nvPr/>
        </p:nvSpPr>
        <p:spPr>
          <a:xfrm>
            <a:off x="3630228" y="5208033"/>
            <a:ext cx="2306979" cy="523220"/>
          </a:xfrm>
          <a:prstGeom prst="rect">
            <a:avLst/>
          </a:prstGeom>
          <a:noFill/>
        </p:spPr>
        <p:txBody>
          <a:bodyPr wrap="square" lIns="91440" tIns="45720" rIns="91440" bIns="45720">
            <a:spAutoFit/>
          </a:bodyPr>
          <a:lstStyle/>
          <a:p>
            <a:pPr algn="ctr"/>
            <a:r>
              <a:rPr lang="en-US" sz="2800" b="1" dirty="0">
                <a:ln w="22225">
                  <a:solidFill>
                    <a:schemeClr val="accent2"/>
                  </a:solidFill>
                  <a:prstDash val="solid"/>
                </a:ln>
                <a:solidFill>
                  <a:schemeClr val="accent2">
                    <a:lumMod val="40000"/>
                    <a:lumOff val="60000"/>
                  </a:schemeClr>
                </a:solidFill>
              </a:rPr>
              <a:t>Adjusted R2 </a:t>
            </a:r>
          </a:p>
        </p:txBody>
      </p:sp>
      <p:sp>
        <p:nvSpPr>
          <p:cNvPr id="8" name="Rectangle 7">
            <a:extLst>
              <a:ext uri="{FF2B5EF4-FFF2-40B4-BE49-F238E27FC236}">
                <a16:creationId xmlns:a16="http://schemas.microsoft.com/office/drawing/2014/main" id="{F130CD86-19A3-4CCB-8DFC-45716D8FF2FA}"/>
              </a:ext>
            </a:extLst>
          </p:cNvPr>
          <p:cNvSpPr/>
          <p:nvPr/>
        </p:nvSpPr>
        <p:spPr>
          <a:xfrm>
            <a:off x="6619292" y="5208033"/>
            <a:ext cx="2306979" cy="523220"/>
          </a:xfrm>
          <a:prstGeom prst="rect">
            <a:avLst/>
          </a:prstGeom>
          <a:noFill/>
        </p:spPr>
        <p:txBody>
          <a:bodyPr wrap="square" lIns="91440" tIns="45720" rIns="91440" bIns="45720">
            <a:spAutoFit/>
          </a:bodyPr>
          <a:lstStyle/>
          <a:p>
            <a:pPr algn="ctr"/>
            <a:r>
              <a:rPr lang="en-US" sz="2800" b="1" dirty="0">
                <a:ln w="22225">
                  <a:solidFill>
                    <a:schemeClr val="accent2"/>
                  </a:solidFill>
                  <a:prstDash val="solid"/>
                </a:ln>
                <a:solidFill>
                  <a:schemeClr val="accent2">
                    <a:lumMod val="40000"/>
                    <a:lumOff val="60000"/>
                  </a:schemeClr>
                </a:solidFill>
              </a:rPr>
              <a:t>MAE</a:t>
            </a:r>
          </a:p>
        </p:txBody>
      </p:sp>
      <p:sp>
        <p:nvSpPr>
          <p:cNvPr id="15" name="Rectangle 14">
            <a:extLst>
              <a:ext uri="{FF2B5EF4-FFF2-40B4-BE49-F238E27FC236}">
                <a16:creationId xmlns:a16="http://schemas.microsoft.com/office/drawing/2014/main" id="{0CE8BCD8-3490-4AC4-936E-0569BED4983C}"/>
              </a:ext>
            </a:extLst>
          </p:cNvPr>
          <p:cNvSpPr/>
          <p:nvPr/>
        </p:nvSpPr>
        <p:spPr>
          <a:xfrm>
            <a:off x="9445841" y="5208033"/>
            <a:ext cx="2306979" cy="523220"/>
          </a:xfrm>
          <a:prstGeom prst="rect">
            <a:avLst/>
          </a:prstGeom>
          <a:noFill/>
        </p:spPr>
        <p:txBody>
          <a:bodyPr wrap="square" lIns="91440" tIns="45720" rIns="91440" bIns="45720">
            <a:spAutoFit/>
          </a:bodyPr>
          <a:lstStyle/>
          <a:p>
            <a:pPr algn="ctr"/>
            <a:r>
              <a:rPr lang="en-US" sz="2800" b="1" dirty="0">
                <a:ln w="22225">
                  <a:solidFill>
                    <a:schemeClr val="accent2"/>
                  </a:solidFill>
                  <a:prstDash val="solid"/>
                </a:ln>
                <a:solidFill>
                  <a:schemeClr val="accent2">
                    <a:lumMod val="40000"/>
                    <a:lumOff val="60000"/>
                  </a:schemeClr>
                </a:solidFill>
              </a:rPr>
              <a:t>RMSE </a:t>
            </a:r>
          </a:p>
        </p:txBody>
      </p:sp>
      <p:pic>
        <p:nvPicPr>
          <p:cNvPr id="16" name="Picture 15" descr="Chart, line chart&#10;&#10;Description automatically generated">
            <a:extLst>
              <a:ext uri="{FF2B5EF4-FFF2-40B4-BE49-F238E27FC236}">
                <a16:creationId xmlns:a16="http://schemas.microsoft.com/office/drawing/2014/main" id="{F0101F14-E18F-48B9-9F05-94544F4C89AB}"/>
              </a:ext>
            </a:extLst>
          </p:cNvPr>
          <p:cNvPicPr/>
          <p:nvPr/>
        </p:nvPicPr>
        <p:blipFill>
          <a:blip r:embed="rId2"/>
          <a:stretch>
            <a:fillRect/>
          </a:stretch>
        </p:blipFill>
        <p:spPr>
          <a:xfrm>
            <a:off x="0" y="2034508"/>
            <a:ext cx="2947386" cy="2878692"/>
          </a:xfrm>
          <a:prstGeom prst="rect">
            <a:avLst/>
          </a:prstGeom>
        </p:spPr>
      </p:pic>
      <p:pic>
        <p:nvPicPr>
          <p:cNvPr id="17" name="Picture 16" descr="Chart, line chart&#10;&#10;Description automatically generated">
            <a:extLst>
              <a:ext uri="{FF2B5EF4-FFF2-40B4-BE49-F238E27FC236}">
                <a16:creationId xmlns:a16="http://schemas.microsoft.com/office/drawing/2014/main" id="{E4FD43AC-A315-48B3-A1FA-EB4B3676A5F6}"/>
              </a:ext>
            </a:extLst>
          </p:cNvPr>
          <p:cNvPicPr/>
          <p:nvPr/>
        </p:nvPicPr>
        <p:blipFill>
          <a:blip r:embed="rId3"/>
          <a:stretch>
            <a:fillRect/>
          </a:stretch>
        </p:blipFill>
        <p:spPr>
          <a:xfrm>
            <a:off x="3053919" y="1989654"/>
            <a:ext cx="2947386" cy="2878692"/>
          </a:xfrm>
          <a:prstGeom prst="rect">
            <a:avLst/>
          </a:prstGeom>
        </p:spPr>
      </p:pic>
      <p:pic>
        <p:nvPicPr>
          <p:cNvPr id="18" name="Picture 17" descr="Chart, line chart&#10;&#10;Description automatically generated">
            <a:extLst>
              <a:ext uri="{FF2B5EF4-FFF2-40B4-BE49-F238E27FC236}">
                <a16:creationId xmlns:a16="http://schemas.microsoft.com/office/drawing/2014/main" id="{E88C3723-94F4-4817-B054-E9FFEA7C94A4}"/>
              </a:ext>
            </a:extLst>
          </p:cNvPr>
          <p:cNvPicPr/>
          <p:nvPr/>
        </p:nvPicPr>
        <p:blipFill>
          <a:blip r:embed="rId4"/>
          <a:stretch>
            <a:fillRect/>
          </a:stretch>
        </p:blipFill>
        <p:spPr>
          <a:xfrm>
            <a:off x="6190696" y="2034508"/>
            <a:ext cx="3053918" cy="2878692"/>
          </a:xfrm>
          <a:prstGeom prst="rect">
            <a:avLst/>
          </a:prstGeom>
        </p:spPr>
      </p:pic>
      <p:pic>
        <p:nvPicPr>
          <p:cNvPr id="19" name="Picture 18" descr="Chart, line chart&#10;&#10;Description automatically generated">
            <a:extLst>
              <a:ext uri="{FF2B5EF4-FFF2-40B4-BE49-F238E27FC236}">
                <a16:creationId xmlns:a16="http://schemas.microsoft.com/office/drawing/2014/main" id="{02F8E6B5-7F8F-4768-BD09-9F7545F8C629}"/>
              </a:ext>
            </a:extLst>
          </p:cNvPr>
          <p:cNvPicPr/>
          <p:nvPr/>
        </p:nvPicPr>
        <p:blipFill>
          <a:blip r:embed="rId5"/>
          <a:stretch>
            <a:fillRect/>
          </a:stretch>
        </p:blipFill>
        <p:spPr>
          <a:xfrm>
            <a:off x="9339310" y="2034508"/>
            <a:ext cx="2826058" cy="2878692"/>
          </a:xfrm>
          <a:prstGeom prst="rect">
            <a:avLst/>
          </a:prstGeom>
        </p:spPr>
      </p:pic>
    </p:spTree>
    <p:extLst>
      <p:ext uri="{BB962C8B-B14F-4D97-AF65-F5344CB8AC3E}">
        <p14:creationId xmlns:p14="http://schemas.microsoft.com/office/powerpoint/2010/main" val="2708091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71EB656-8302-49FD-9EE8-0A8B1AEBF8DA}"/>
              </a:ext>
            </a:extLst>
          </p:cNvPr>
          <p:cNvSpPr>
            <a:spLocks noGrp="1"/>
          </p:cNvSpPr>
          <p:nvPr>
            <p:ph type="ctrTitle"/>
          </p:nvPr>
        </p:nvSpPr>
        <p:spPr/>
        <p:txBody>
          <a:bodyPr/>
          <a:lstStyle/>
          <a:p>
            <a:r>
              <a:rPr lang="en-US" dirty="0"/>
              <a:t>METRIC ANALYSIS</a:t>
            </a:r>
          </a:p>
        </p:txBody>
      </p:sp>
      <p:pic>
        <p:nvPicPr>
          <p:cNvPr id="4" name="Picture 3" descr="Graphical user interface, application&#10;&#10;Description automatically generated">
            <a:extLst>
              <a:ext uri="{FF2B5EF4-FFF2-40B4-BE49-F238E27FC236}">
                <a16:creationId xmlns:a16="http://schemas.microsoft.com/office/drawing/2014/main" id="{B881A5E7-C055-439A-B319-64A55366AF21}"/>
              </a:ext>
            </a:extLst>
          </p:cNvPr>
          <p:cNvPicPr/>
          <p:nvPr/>
        </p:nvPicPr>
        <p:blipFill>
          <a:blip r:embed="rId2"/>
          <a:stretch>
            <a:fillRect/>
          </a:stretch>
        </p:blipFill>
        <p:spPr>
          <a:xfrm>
            <a:off x="2006353" y="1997476"/>
            <a:ext cx="8495930" cy="3133817"/>
          </a:xfrm>
          <a:prstGeom prst="rect">
            <a:avLst/>
          </a:prstGeom>
        </p:spPr>
      </p:pic>
    </p:spTree>
    <p:extLst>
      <p:ext uri="{BB962C8B-B14F-4D97-AF65-F5344CB8AC3E}">
        <p14:creationId xmlns:p14="http://schemas.microsoft.com/office/powerpoint/2010/main" val="420932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71EB656-8302-49FD-9EE8-0A8B1AEBF8DA}"/>
              </a:ext>
            </a:extLst>
          </p:cNvPr>
          <p:cNvSpPr>
            <a:spLocks noGrp="1"/>
          </p:cNvSpPr>
          <p:nvPr>
            <p:ph type="ctrTitle"/>
          </p:nvPr>
        </p:nvSpPr>
        <p:spPr/>
        <p:txBody>
          <a:bodyPr/>
          <a:lstStyle/>
          <a:p>
            <a:r>
              <a:rPr lang="en-US" sz="5400" b="1"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Conclusion and Future Work:</a:t>
            </a:r>
            <a:endParaRPr lang="en-US" dirty="0"/>
          </a:p>
        </p:txBody>
      </p:sp>
      <p:sp>
        <p:nvSpPr>
          <p:cNvPr id="2" name="TextBox 1">
            <a:extLst>
              <a:ext uri="{FF2B5EF4-FFF2-40B4-BE49-F238E27FC236}">
                <a16:creationId xmlns:a16="http://schemas.microsoft.com/office/drawing/2014/main" id="{8643EF0D-2DC9-4C9B-BB4F-1AC8A4A64FCF}"/>
              </a:ext>
            </a:extLst>
          </p:cNvPr>
          <p:cNvSpPr txBox="1"/>
          <p:nvPr/>
        </p:nvSpPr>
        <p:spPr>
          <a:xfrm>
            <a:off x="507999" y="1944210"/>
            <a:ext cx="11396955" cy="3576107"/>
          </a:xfrm>
          <a:prstGeom prst="rect">
            <a:avLst/>
          </a:prstGeom>
          <a:noFill/>
        </p:spPr>
        <p:txBody>
          <a:bodyPr wrap="square" rtlCol="0">
            <a:spAutoFit/>
          </a:bodyPr>
          <a:lstStyle/>
          <a:p>
            <a:pPr marL="0" marR="0">
              <a:lnSpc>
                <a:spcPct val="107000"/>
              </a:lnSpc>
              <a:spcBef>
                <a:spcPts val="0"/>
              </a:spcBef>
              <a:spcAft>
                <a:spcPts val="800"/>
              </a:spcAft>
            </a:pPr>
            <a:r>
              <a:rPr lang="en-US" sz="2000" dirty="0">
                <a:solidFill>
                  <a:schemeClr val="bg1"/>
                </a:solidFill>
                <a:effectLst/>
                <a:highlight>
                  <a:srgbClr val="000000"/>
                </a:highlight>
                <a:latin typeface="Calibri" panose="020F0502020204030204" pitchFamily="34" charset="0"/>
                <a:ea typeface="Calibri" panose="020F0502020204030204" pitchFamily="34" charset="0"/>
                <a:cs typeface="Calibri" panose="020F0502020204030204" pitchFamily="34" charset="0"/>
              </a:rPr>
              <a:t>Drug discovery is an extremely challenging but crucial field for the future of the survival of our species. Linear Regression followed by Gradient Boosting gave promising results (for the used metrics R-2, Adjusted R-2, RMSE and MAE). However, the simpler model i.e., Linear Regression is the better choice to run for a larger dataset of thousands of molecules, given that some processors may have issues with Gradient Boosting with large </a:t>
            </a:r>
            <a:r>
              <a:rPr lang="en-US" sz="2000">
                <a:solidFill>
                  <a:schemeClr val="bg1"/>
                </a:solidFill>
                <a:effectLst/>
                <a:highlight>
                  <a:srgbClr val="000000"/>
                </a:highlight>
                <a:latin typeface="Calibri" panose="020F0502020204030204" pitchFamily="34" charset="0"/>
                <a:ea typeface="Calibri" panose="020F0502020204030204" pitchFamily="34" charset="0"/>
                <a:cs typeface="Calibri" panose="020F0502020204030204" pitchFamily="34" charset="0"/>
              </a:rPr>
              <a:t>number of components.</a:t>
            </a:r>
            <a:endParaRPr lang="en-US" sz="2000" dirty="0">
              <a:solidFill>
                <a:schemeClr val="bg1"/>
              </a:solidFill>
              <a:effectLst/>
              <a:highlight>
                <a:srgbClr val="000000"/>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2000" dirty="0">
              <a:solidFill>
                <a:schemeClr val="bg1"/>
              </a:solidFill>
              <a:effectLst/>
              <a:highlight>
                <a:srgbClr val="000000"/>
              </a:highligh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000" dirty="0">
                <a:solidFill>
                  <a:schemeClr val="bg1"/>
                </a:solidFill>
                <a:effectLst/>
                <a:highlight>
                  <a:srgbClr val="000000"/>
                </a:highlight>
                <a:latin typeface="Calibri" panose="020F0502020204030204" pitchFamily="34" charset="0"/>
                <a:ea typeface="Calibri" panose="020F0502020204030204" pitchFamily="34" charset="0"/>
                <a:cs typeface="Calibri" panose="020F0502020204030204" pitchFamily="34" charset="0"/>
              </a:rPr>
              <a:t>The next step would be to have the computational capacity to add more molecules for training. Beyond this project, there are many other important properties to predict that aid drug discovery based on their proximity with existing molecules. They include but are not limited to electron ionized mass spectra, solubility, the number of H-bond donors for a molecule, and the number of H-bond acceptors for a molecule.</a:t>
            </a:r>
            <a:endParaRPr lang="en-US" sz="2000" dirty="0">
              <a:solidFill>
                <a:schemeClr val="bg1"/>
              </a:solidFill>
              <a:effectLst/>
              <a:highlight>
                <a:srgbClr val="000000"/>
              </a:highligh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56721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Stop ending with a Thank You | Watts Innovating">
            <a:extLst>
              <a:ext uri="{FF2B5EF4-FFF2-40B4-BE49-F238E27FC236}">
                <a16:creationId xmlns:a16="http://schemas.microsoft.com/office/drawing/2014/main" id="{C7D1638F-BD12-4AA5-B1E8-50B41CCD89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779" b="33982"/>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276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ubtitle 2">
            <a:extLst>
              <a:ext uri="{FF2B5EF4-FFF2-40B4-BE49-F238E27FC236}">
                <a16:creationId xmlns:a16="http://schemas.microsoft.com/office/drawing/2014/main" id="{C25DC482-24F8-1548-A70F-D202525212C0}"/>
              </a:ext>
            </a:extLst>
          </p:cNvPr>
          <p:cNvSpPr>
            <a:spLocks noGrp="1" noChangeArrowheads="1"/>
          </p:cNvSpPr>
          <p:nvPr>
            <p:ph type="subTitle" idx="1"/>
          </p:nvPr>
        </p:nvSpPr>
        <p:spPr>
          <a:xfrm>
            <a:off x="0" y="587560"/>
            <a:ext cx="8685213" cy="841375"/>
          </a:xfrm>
          <a:solidFill>
            <a:schemeClr val="tx1"/>
          </a:solidFill>
        </p:spPr>
        <p:txBody>
          <a:bodyPr/>
          <a:lstStyle/>
          <a:p>
            <a:pPr marL="639763" eaLnBrk="1" hangingPunct="1"/>
            <a:r>
              <a:rPr lang="en-US" altLang="en-US" dirty="0">
                <a:ea typeface="Glegoo" pitchFamily="2" charset="0"/>
                <a:cs typeface="Glegoo" pitchFamily="2" charset="0"/>
              </a:rPr>
              <a:t>INTRODUCTION</a:t>
            </a:r>
          </a:p>
        </p:txBody>
      </p:sp>
      <p:sp>
        <p:nvSpPr>
          <p:cNvPr id="3" name="Rectangle 2">
            <a:extLst>
              <a:ext uri="{FF2B5EF4-FFF2-40B4-BE49-F238E27FC236}">
                <a16:creationId xmlns:a16="http://schemas.microsoft.com/office/drawing/2014/main" id="{76F0A972-68DD-41D9-AF83-F9FA9EE9C489}"/>
              </a:ext>
            </a:extLst>
          </p:cNvPr>
          <p:cNvSpPr/>
          <p:nvPr/>
        </p:nvSpPr>
        <p:spPr>
          <a:xfrm>
            <a:off x="452761" y="1551198"/>
            <a:ext cx="11434663" cy="4770537"/>
          </a:xfrm>
          <a:prstGeom prst="rect">
            <a:avLst/>
          </a:prstGeom>
          <a:noFill/>
        </p:spPr>
        <p:txBody>
          <a:bodyPr wrap="square" lIns="91440" tIns="45720" rIns="91440" bIns="45720">
            <a:spAutoFit/>
          </a:bodyPr>
          <a:lstStyle/>
          <a:p>
            <a:r>
              <a:rPr lang="en-US" sz="2800" dirty="0"/>
              <a:t>Biological molecules (like proteins) play a vital role in the chemical processes essential for life as they are existing all in living beings.</a:t>
            </a:r>
          </a:p>
          <a:p>
            <a:endParaRPr lang="en-US" sz="2800" dirty="0"/>
          </a:p>
          <a:p>
            <a:r>
              <a:rPr lang="en-US" sz="2800" dirty="0"/>
              <a:t>Most genetic diseases are a kind of genetic mutation of the original protein molecule that it replaces. </a:t>
            </a:r>
          </a:p>
          <a:p>
            <a:endParaRPr lang="en-US" sz="2800" dirty="0"/>
          </a:p>
          <a:p>
            <a:r>
              <a:rPr lang="en-US" sz="2800" dirty="0"/>
              <a:t>Thus, it is important to learn from the existing molecules to predict any possible mutations, and check if they it is a dangerous or viable compound based on certain properties. Further, scientists can be ahead of the curve by generating possible compounds from a set of desired chemical properties.</a:t>
            </a:r>
          </a:p>
          <a:p>
            <a:pPr algn="ctr"/>
            <a:endParaRPr lang="en-US" sz="24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302903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iagram&#10;&#10;Description automatically generated">
            <a:extLst>
              <a:ext uri="{FF2B5EF4-FFF2-40B4-BE49-F238E27FC236}">
                <a16:creationId xmlns:a16="http://schemas.microsoft.com/office/drawing/2014/main" id="{A5A74C88-7278-4FBE-9EA0-78E36738C95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12887" y="2077374"/>
            <a:ext cx="7732449" cy="3835153"/>
          </a:xfrm>
          <a:prstGeom prst="rect">
            <a:avLst/>
          </a:prstGeom>
          <a:noFill/>
          <a:ln>
            <a:noFill/>
          </a:ln>
        </p:spPr>
      </p:pic>
      <p:sp>
        <p:nvSpPr>
          <p:cNvPr id="12" name="TextBox 11">
            <a:extLst>
              <a:ext uri="{FF2B5EF4-FFF2-40B4-BE49-F238E27FC236}">
                <a16:creationId xmlns:a16="http://schemas.microsoft.com/office/drawing/2014/main" id="{139FDDBE-3F77-44EA-9B8A-6FFB1767C34D}"/>
              </a:ext>
            </a:extLst>
          </p:cNvPr>
          <p:cNvSpPr txBox="1"/>
          <p:nvPr/>
        </p:nvSpPr>
        <p:spPr>
          <a:xfrm>
            <a:off x="994299" y="745724"/>
            <a:ext cx="8851037" cy="584775"/>
          </a:xfrm>
          <a:prstGeom prst="rect">
            <a:avLst/>
          </a:prstGeom>
          <a:noFill/>
        </p:spPr>
        <p:txBody>
          <a:bodyPr wrap="square" rtlCol="0">
            <a:spAutoFit/>
          </a:bodyPr>
          <a:lstStyle/>
          <a:p>
            <a:r>
              <a:rPr lang="en-US" sz="3200" dirty="0">
                <a:solidFill>
                  <a:schemeClr val="bg1"/>
                </a:solidFill>
              </a:rPr>
              <a:t>FLOW CHART</a:t>
            </a:r>
          </a:p>
        </p:txBody>
      </p:sp>
    </p:spTree>
    <p:extLst>
      <p:ext uri="{BB962C8B-B14F-4D97-AF65-F5344CB8AC3E}">
        <p14:creationId xmlns:p14="http://schemas.microsoft.com/office/powerpoint/2010/main" val="33813886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ubtitle 2">
            <a:extLst>
              <a:ext uri="{FF2B5EF4-FFF2-40B4-BE49-F238E27FC236}">
                <a16:creationId xmlns:a16="http://schemas.microsoft.com/office/drawing/2014/main" id="{C25DC482-24F8-1548-A70F-D202525212C0}"/>
              </a:ext>
            </a:extLst>
          </p:cNvPr>
          <p:cNvSpPr>
            <a:spLocks noGrp="1" noChangeArrowheads="1"/>
          </p:cNvSpPr>
          <p:nvPr>
            <p:ph type="subTitle" idx="1"/>
          </p:nvPr>
        </p:nvSpPr>
        <p:spPr>
          <a:xfrm>
            <a:off x="0" y="523784"/>
            <a:ext cx="8685213" cy="727968"/>
          </a:xfrm>
          <a:solidFill>
            <a:schemeClr val="tx1"/>
          </a:solidFill>
        </p:spPr>
        <p:txBody>
          <a:bodyPr/>
          <a:lstStyle/>
          <a:p>
            <a:pPr marL="639763" algn="ctr"/>
            <a:r>
              <a:rPr lang="en-US" altLang="en-US" dirty="0">
                <a:ea typeface="Glegoo" pitchFamily="2" charset="0"/>
                <a:cs typeface="Glegoo" pitchFamily="2" charset="0"/>
              </a:rPr>
              <a:t>DATA EXTRACTION AND DATA PROCESSING </a:t>
            </a:r>
          </a:p>
        </p:txBody>
      </p:sp>
      <p:sp>
        <p:nvSpPr>
          <p:cNvPr id="3" name="Rectangle 2">
            <a:extLst>
              <a:ext uri="{FF2B5EF4-FFF2-40B4-BE49-F238E27FC236}">
                <a16:creationId xmlns:a16="http://schemas.microsoft.com/office/drawing/2014/main" id="{D3B1BC85-8E88-44DD-88A4-E4C336C9B66B}"/>
              </a:ext>
            </a:extLst>
          </p:cNvPr>
          <p:cNvSpPr/>
          <p:nvPr/>
        </p:nvSpPr>
        <p:spPr>
          <a:xfrm>
            <a:off x="479396" y="1162605"/>
            <a:ext cx="11415242" cy="5693866"/>
          </a:xfrm>
          <a:prstGeom prst="rect">
            <a:avLst/>
          </a:prstGeom>
          <a:noFill/>
        </p:spPr>
        <p:txBody>
          <a:bodyPr wrap="square" lIns="91440" tIns="45720" rIns="91440" bIns="45720">
            <a:spAutoFit/>
          </a:bodyPr>
          <a:lstStyle/>
          <a:p>
            <a:pPr algn="ctr"/>
            <a:r>
              <a:rPr lang="en-US" sz="2800" dirty="0">
                <a:ln w="0"/>
                <a:effectLst>
                  <a:outerShdw blurRad="38100" dist="19050" dir="2700000" algn="tl" rotWithShape="0">
                    <a:schemeClr val="dk1">
                      <a:alpha val="40000"/>
                    </a:schemeClr>
                  </a:outerShdw>
                </a:effectLst>
              </a:rPr>
              <a:t>Compounds are stored in the form of canonical SMILES which are unique for every compound.</a:t>
            </a:r>
          </a:p>
          <a:p>
            <a:pPr algn="ctr"/>
            <a:endParaRPr lang="en-US" sz="2800" dirty="0">
              <a:ln w="0"/>
              <a:effectLst>
                <a:outerShdw blurRad="38100" dist="19050" dir="2700000" algn="tl" rotWithShape="0">
                  <a:schemeClr val="dk1">
                    <a:alpha val="40000"/>
                  </a:schemeClr>
                </a:outerShdw>
              </a:effectLst>
            </a:endParaRPr>
          </a:p>
          <a:p>
            <a:pPr algn="ctr"/>
            <a:r>
              <a:rPr lang="en-US" sz="2800" dirty="0">
                <a:ln w="0"/>
                <a:effectLst>
                  <a:outerShdw blurRad="38100" dist="19050" dir="2700000" algn="tl" rotWithShape="0">
                    <a:schemeClr val="dk1">
                      <a:alpha val="40000"/>
                    </a:schemeClr>
                  </a:outerShdw>
                </a:effectLst>
              </a:rPr>
              <a:t>SMILES stands for simplified molecular-input line-entry system.</a:t>
            </a:r>
          </a:p>
          <a:p>
            <a:pPr algn="ctr"/>
            <a:r>
              <a:rPr lang="en-US" sz="2800" dirty="0">
                <a:ln w="0"/>
                <a:effectLst>
                  <a:outerShdw blurRad="38100" dist="19050" dir="2700000" algn="tl" rotWithShape="0">
                    <a:schemeClr val="dk1">
                      <a:alpha val="40000"/>
                    </a:schemeClr>
                  </a:outerShdw>
                </a:effectLst>
              </a:rPr>
              <a:t>Fingerprints of chemical compounds is the encoded form of canonical SMILES. It can be as input that can be understood by a Machine Learning model. </a:t>
            </a:r>
          </a:p>
          <a:p>
            <a:pPr algn="ctr"/>
            <a:endParaRPr lang="en-US" sz="2800" dirty="0">
              <a:ln w="0"/>
              <a:effectLst>
                <a:outerShdw blurRad="38100" dist="19050" dir="2700000" algn="tl" rotWithShape="0">
                  <a:schemeClr val="dk1">
                    <a:alpha val="40000"/>
                  </a:schemeClr>
                </a:outerShdw>
              </a:effectLst>
            </a:endParaRPr>
          </a:p>
          <a:p>
            <a:pPr algn="ctr"/>
            <a:r>
              <a:rPr lang="en-US" sz="2800" dirty="0">
                <a:ln w="0"/>
                <a:effectLst>
                  <a:outerShdw blurRad="38100" dist="19050" dir="2700000" algn="tl" rotWithShape="0">
                    <a:schemeClr val="dk1">
                      <a:alpha val="40000"/>
                    </a:schemeClr>
                  </a:outerShdw>
                </a:effectLst>
              </a:rPr>
              <a:t>A “fingerprint” is a bit vector (binary) that represents properties of a compound. These are unique for most compounds.</a:t>
            </a:r>
          </a:p>
          <a:p>
            <a:pPr algn="ctr"/>
            <a:r>
              <a:rPr lang="en-US" sz="2800" dirty="0">
                <a:ln w="0"/>
                <a:effectLst>
                  <a:outerShdw blurRad="38100" dist="19050" dir="2700000" algn="tl" rotWithShape="0">
                    <a:schemeClr val="dk1">
                      <a:alpha val="40000"/>
                    </a:schemeClr>
                  </a:outerShdw>
                </a:effectLst>
              </a:rPr>
              <a:t>Molecular Properties of compounds can be determined from the encoded fingerprints as the input. </a:t>
            </a:r>
            <a:endParaRPr lang="en-US" sz="2800" b="0" cap="none" spc="0" dirty="0">
              <a:ln w="0"/>
              <a:solidFill>
                <a:schemeClr val="tx1"/>
              </a:solidFill>
              <a:effectLst>
                <a:outerShdw blurRad="38100" dist="19050" dir="2700000" algn="tl" rotWithShape="0">
                  <a:schemeClr val="dk1">
                    <a:alpha val="40000"/>
                  </a:schemeClr>
                </a:outerShdw>
              </a:effectLst>
            </a:endParaRPr>
          </a:p>
          <a:p>
            <a:pPr algn="ctr"/>
            <a:endParaRPr lang="en-US" sz="2800" b="0" cap="none" spc="0"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ubtitle 2">
            <a:extLst>
              <a:ext uri="{FF2B5EF4-FFF2-40B4-BE49-F238E27FC236}">
                <a16:creationId xmlns:a16="http://schemas.microsoft.com/office/drawing/2014/main" id="{C25DC482-24F8-1548-A70F-D202525212C0}"/>
              </a:ext>
            </a:extLst>
          </p:cNvPr>
          <p:cNvSpPr>
            <a:spLocks noGrp="1" noChangeArrowheads="1"/>
          </p:cNvSpPr>
          <p:nvPr>
            <p:ph type="subTitle" idx="1"/>
          </p:nvPr>
        </p:nvSpPr>
        <p:spPr>
          <a:xfrm>
            <a:off x="0" y="523784"/>
            <a:ext cx="8685213" cy="727968"/>
          </a:xfrm>
          <a:solidFill>
            <a:schemeClr val="tx1"/>
          </a:solidFill>
        </p:spPr>
        <p:txBody>
          <a:bodyPr/>
          <a:lstStyle/>
          <a:p>
            <a:pPr marL="639763"/>
            <a:r>
              <a:rPr lang="en-US" sz="2800" dirty="0" err="1"/>
              <a:t>Rdkit</a:t>
            </a:r>
            <a:r>
              <a:rPr lang="en-US" sz="2800" dirty="0"/>
              <a:t> toolbox</a:t>
            </a:r>
            <a:endParaRPr lang="en-US" altLang="en-US" dirty="0">
              <a:ea typeface="Glegoo" pitchFamily="2" charset="0"/>
              <a:cs typeface="Glegoo" pitchFamily="2" charset="0"/>
            </a:endParaRPr>
          </a:p>
        </p:txBody>
      </p:sp>
      <p:sp>
        <p:nvSpPr>
          <p:cNvPr id="2" name="TextBox 1">
            <a:extLst>
              <a:ext uri="{FF2B5EF4-FFF2-40B4-BE49-F238E27FC236}">
                <a16:creationId xmlns:a16="http://schemas.microsoft.com/office/drawing/2014/main" id="{263348FD-C2FC-4BF5-B696-667A4883B689}"/>
              </a:ext>
            </a:extLst>
          </p:cNvPr>
          <p:cNvSpPr txBox="1"/>
          <p:nvPr/>
        </p:nvSpPr>
        <p:spPr>
          <a:xfrm>
            <a:off x="506027" y="1420427"/>
            <a:ext cx="11052699" cy="4247317"/>
          </a:xfrm>
          <a:prstGeom prst="rect">
            <a:avLst/>
          </a:prstGeom>
          <a:noFill/>
        </p:spPr>
        <p:txBody>
          <a:bodyPr wrap="square" rtlCol="0">
            <a:spAutoFit/>
          </a:bodyPr>
          <a:lstStyle/>
          <a:p>
            <a:r>
              <a:rPr lang="en-US" sz="2800" dirty="0">
                <a:ln w="0"/>
                <a:effectLst>
                  <a:outerShdw blurRad="38100" dist="19050" dir="2700000" algn="tl" rotWithShape="0">
                    <a:schemeClr val="dk1">
                      <a:alpha val="40000"/>
                    </a:schemeClr>
                  </a:outerShdw>
                </a:effectLst>
              </a:rPr>
              <a:t>In Bioinformatics, RDkit is a popular tool for working with chemical compounds on a large scale. It can be to process different compounds and their molecular properties, which are crucial to drug likeness. </a:t>
            </a:r>
          </a:p>
          <a:p>
            <a:endParaRPr lang="en-US" sz="2800" dirty="0">
              <a:ln w="0"/>
              <a:effectLst>
                <a:outerShdw blurRad="38100" dist="19050" dir="2700000" algn="tl" rotWithShape="0">
                  <a:schemeClr val="dk1">
                    <a:alpha val="40000"/>
                  </a:schemeClr>
                </a:outerShdw>
              </a:effectLst>
            </a:endParaRPr>
          </a:p>
          <a:p>
            <a:r>
              <a:rPr lang="en-US" sz="2800" dirty="0">
                <a:ln w="0"/>
                <a:effectLst>
                  <a:outerShdw blurRad="38100" dist="19050" dir="2700000" algn="tl" rotWithShape="0">
                    <a:schemeClr val="dk1">
                      <a:alpha val="40000"/>
                    </a:schemeClr>
                  </a:outerShdw>
                </a:effectLst>
              </a:rPr>
              <a:t>It has been used in this project to obtain the SMILES from the SDF files and consequently the Chemical Fingerprints.</a:t>
            </a:r>
          </a:p>
          <a:p>
            <a:endParaRPr lang="en-US" sz="2800" dirty="0">
              <a:ln w="0"/>
              <a:effectLst>
                <a:outerShdw blurRad="38100" dist="19050" dir="2700000" algn="tl" rotWithShape="0">
                  <a:schemeClr val="dk1">
                    <a:alpha val="40000"/>
                  </a:schemeClr>
                </a:outerShdw>
              </a:effectLst>
            </a:endParaRPr>
          </a:p>
          <a:p>
            <a:r>
              <a:rPr lang="en-US" sz="2800" dirty="0">
                <a:ln w="0"/>
                <a:effectLst>
                  <a:outerShdw blurRad="38100" dist="19050" dir="2700000" algn="tl" rotWithShape="0">
                    <a:schemeClr val="dk1">
                      <a:alpha val="40000"/>
                    </a:schemeClr>
                  </a:outerShdw>
                </a:effectLst>
              </a:rPr>
              <a:t>The properties that are being predicted in this project are: Molecular weight, lipophilicity, TPSA.</a:t>
            </a:r>
          </a:p>
          <a:p>
            <a:endParaRPr lang="en-US" dirty="0"/>
          </a:p>
        </p:txBody>
      </p:sp>
    </p:spTree>
    <p:extLst>
      <p:ext uri="{BB962C8B-B14F-4D97-AF65-F5344CB8AC3E}">
        <p14:creationId xmlns:p14="http://schemas.microsoft.com/office/powerpoint/2010/main" val="1573639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ubtitle 2">
            <a:extLst>
              <a:ext uri="{FF2B5EF4-FFF2-40B4-BE49-F238E27FC236}">
                <a16:creationId xmlns:a16="http://schemas.microsoft.com/office/drawing/2014/main" id="{C25DC482-24F8-1548-A70F-D202525212C0}"/>
              </a:ext>
            </a:extLst>
          </p:cNvPr>
          <p:cNvSpPr>
            <a:spLocks noGrp="1" noChangeArrowheads="1"/>
          </p:cNvSpPr>
          <p:nvPr>
            <p:ph type="subTitle" idx="1"/>
          </p:nvPr>
        </p:nvSpPr>
        <p:spPr>
          <a:xfrm>
            <a:off x="0" y="523784"/>
            <a:ext cx="8685213" cy="727968"/>
          </a:xfrm>
          <a:solidFill>
            <a:schemeClr val="tx1"/>
          </a:solidFill>
        </p:spPr>
        <p:txBody>
          <a:bodyPr/>
          <a:lstStyle/>
          <a:p>
            <a:pPr marL="639763"/>
            <a:r>
              <a:rPr lang="en-US" sz="2800" dirty="0"/>
              <a:t>Input and output parameters</a:t>
            </a:r>
            <a:endParaRPr lang="en-US" altLang="en-US" dirty="0">
              <a:ea typeface="Glegoo" pitchFamily="2" charset="0"/>
              <a:cs typeface="Glegoo" pitchFamily="2" charset="0"/>
            </a:endParaRPr>
          </a:p>
        </p:txBody>
      </p:sp>
      <p:graphicFrame>
        <p:nvGraphicFramePr>
          <p:cNvPr id="3" name="Table 2">
            <a:extLst>
              <a:ext uri="{FF2B5EF4-FFF2-40B4-BE49-F238E27FC236}">
                <a16:creationId xmlns:a16="http://schemas.microsoft.com/office/drawing/2014/main" id="{8CCDBEF2-A01C-4935-9354-6047897DEB85}"/>
              </a:ext>
            </a:extLst>
          </p:cNvPr>
          <p:cNvGraphicFramePr>
            <a:graphicFrameLocks noGrp="1"/>
          </p:cNvGraphicFramePr>
          <p:nvPr>
            <p:extLst>
              <p:ext uri="{D42A27DB-BD31-4B8C-83A1-F6EECF244321}">
                <p14:modId xmlns:p14="http://schemas.microsoft.com/office/powerpoint/2010/main" val="35884998"/>
              </p:ext>
            </p:extLst>
          </p:nvPr>
        </p:nvGraphicFramePr>
        <p:xfrm>
          <a:off x="1633490" y="1349406"/>
          <a:ext cx="8060926" cy="4900474"/>
        </p:xfrm>
        <a:graphic>
          <a:graphicData uri="http://schemas.openxmlformats.org/drawingml/2006/table">
            <a:tbl>
              <a:tblPr firstRow="1" firstCol="1" bandRow="1">
                <a:tableStyleId>{5C22544A-7EE6-4342-B048-85BDC9FD1C3A}</a:tableStyleId>
              </a:tblPr>
              <a:tblGrid>
                <a:gridCol w="1848634">
                  <a:extLst>
                    <a:ext uri="{9D8B030D-6E8A-4147-A177-3AD203B41FA5}">
                      <a16:colId xmlns:a16="http://schemas.microsoft.com/office/drawing/2014/main" val="1884829763"/>
                    </a:ext>
                  </a:extLst>
                </a:gridCol>
                <a:gridCol w="3106146">
                  <a:extLst>
                    <a:ext uri="{9D8B030D-6E8A-4147-A177-3AD203B41FA5}">
                      <a16:colId xmlns:a16="http://schemas.microsoft.com/office/drawing/2014/main" val="968146409"/>
                    </a:ext>
                  </a:extLst>
                </a:gridCol>
                <a:gridCol w="3106146">
                  <a:extLst>
                    <a:ext uri="{9D8B030D-6E8A-4147-A177-3AD203B41FA5}">
                      <a16:colId xmlns:a16="http://schemas.microsoft.com/office/drawing/2014/main" val="2534698900"/>
                    </a:ext>
                  </a:extLst>
                </a:gridCol>
              </a:tblGrid>
              <a:tr h="241634">
                <a:tc>
                  <a:txBody>
                    <a:bodyPr/>
                    <a:lstStyle/>
                    <a:p>
                      <a:pPr marL="0" marR="0">
                        <a:lnSpc>
                          <a:spcPct val="107000"/>
                        </a:lnSpc>
                        <a:spcBef>
                          <a:spcPts val="0"/>
                        </a:spcBef>
                        <a:spcAft>
                          <a:spcPts val="0"/>
                        </a:spcAft>
                      </a:pPr>
                      <a:r>
                        <a:rPr lang="en-US" sz="1100">
                          <a:effectLst/>
                        </a:rPr>
                        <a:t>Parameter 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Unit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Description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03567674"/>
                  </a:ext>
                </a:extLst>
              </a:tr>
              <a:tr h="494567">
                <a:tc>
                  <a:txBody>
                    <a:bodyPr/>
                    <a:lstStyle/>
                    <a:p>
                      <a:pPr marL="0" marR="0">
                        <a:lnSpc>
                          <a:spcPct val="107000"/>
                        </a:lnSpc>
                        <a:spcBef>
                          <a:spcPts val="0"/>
                        </a:spcBef>
                        <a:spcAft>
                          <a:spcPts val="0"/>
                        </a:spcAft>
                      </a:pPr>
                      <a:r>
                        <a:rPr lang="en-US" sz="1100">
                          <a:effectLst/>
                        </a:rPr>
                        <a:t>Setting/Input Parameters: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91282420"/>
                  </a:ext>
                </a:extLst>
              </a:tr>
              <a:tr h="736201">
                <a:tc>
                  <a:txBody>
                    <a:bodyPr/>
                    <a:lstStyle/>
                    <a:p>
                      <a:pPr marL="0" marR="0">
                        <a:lnSpc>
                          <a:spcPct val="107000"/>
                        </a:lnSpc>
                        <a:spcBef>
                          <a:spcPts val="0"/>
                        </a:spcBef>
                        <a:spcAft>
                          <a:spcPts val="0"/>
                        </a:spcAft>
                      </a:pPr>
                      <a:r>
                        <a:rPr lang="en-US" sz="1100">
                          <a:effectLst/>
                        </a:rPr>
                        <a:t>Fingerprints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Bit vector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It is a vector that represents a property of a chemical compound.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1083603"/>
                  </a:ext>
                </a:extLst>
              </a:tr>
              <a:tr h="483268">
                <a:tc>
                  <a:txBody>
                    <a:bodyPr/>
                    <a:lstStyle/>
                    <a:p>
                      <a:pPr marL="0" marR="0">
                        <a:lnSpc>
                          <a:spcPct val="107000"/>
                        </a:lnSpc>
                        <a:spcBef>
                          <a:spcPts val="0"/>
                        </a:spcBef>
                        <a:spcAft>
                          <a:spcPts val="0"/>
                        </a:spcAft>
                      </a:pPr>
                      <a:r>
                        <a:rPr lang="en-US" sz="1100">
                          <a:effectLst/>
                        </a:rPr>
                        <a:t>Output Parameters: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86117330"/>
                  </a:ext>
                </a:extLst>
              </a:tr>
              <a:tr h="494567">
                <a:tc>
                  <a:txBody>
                    <a:bodyPr/>
                    <a:lstStyle/>
                    <a:p>
                      <a:pPr marL="0" marR="0">
                        <a:lnSpc>
                          <a:spcPct val="107000"/>
                        </a:lnSpc>
                        <a:spcBef>
                          <a:spcPts val="0"/>
                        </a:spcBef>
                        <a:spcAft>
                          <a:spcPts val="0"/>
                        </a:spcAft>
                      </a:pPr>
                      <a:r>
                        <a:rPr lang="en-US" sz="1100">
                          <a:effectLst/>
                        </a:rPr>
                        <a:t>Exact Molecular weight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Mols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The molecular weight of the compound in mols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46578695"/>
                  </a:ext>
                </a:extLst>
              </a:tr>
              <a:tr h="1230768">
                <a:tc>
                  <a:txBody>
                    <a:bodyPr/>
                    <a:lstStyle/>
                    <a:p>
                      <a:pPr marL="0" marR="0">
                        <a:lnSpc>
                          <a:spcPct val="107000"/>
                        </a:lnSpc>
                        <a:spcBef>
                          <a:spcPts val="0"/>
                        </a:spcBef>
                        <a:spcAft>
                          <a:spcPts val="0"/>
                        </a:spcAft>
                      </a:pPr>
                      <a:r>
                        <a:rPr lang="en-US" sz="1100">
                          <a:effectLst/>
                        </a:rPr>
                        <a:t>Lipophilicity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LogP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LogP, this is the partition coefficient of a molecule between an aqueous and lipophilic phase, usually octanol and water.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02518744"/>
                  </a:ext>
                </a:extLst>
              </a:tr>
              <a:tr h="1219469">
                <a:tc>
                  <a:txBody>
                    <a:bodyPr/>
                    <a:lstStyle/>
                    <a:p>
                      <a:pPr marL="0" marR="0">
                        <a:lnSpc>
                          <a:spcPct val="107000"/>
                        </a:lnSpc>
                        <a:spcBef>
                          <a:spcPts val="0"/>
                        </a:spcBef>
                        <a:spcAft>
                          <a:spcPts val="0"/>
                        </a:spcAft>
                      </a:pPr>
                      <a:r>
                        <a:rPr lang="en-US" sz="1100">
                          <a:effectLst/>
                        </a:rPr>
                        <a:t>Topological Polar Surface Area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Å</a:t>
                      </a:r>
                      <a:r>
                        <a:rPr lang="en-US" sz="1100" baseline="300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The surface sum over all polar atoms or molecules, primarily oxygen and nitrogen, also including their attached hydrogen atoms.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12053335"/>
                  </a:ext>
                </a:extLst>
              </a:tr>
            </a:tbl>
          </a:graphicData>
        </a:graphic>
      </p:graphicFrame>
    </p:spTree>
    <p:extLst>
      <p:ext uri="{BB962C8B-B14F-4D97-AF65-F5344CB8AC3E}">
        <p14:creationId xmlns:p14="http://schemas.microsoft.com/office/powerpoint/2010/main" val="3224500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hart, line chart&#10;&#10;Description automatically generated">
            <a:extLst>
              <a:ext uri="{FF2B5EF4-FFF2-40B4-BE49-F238E27FC236}">
                <a16:creationId xmlns:a16="http://schemas.microsoft.com/office/drawing/2014/main" id="{0EAC1708-A5C5-43C6-A354-D13EC9971E31}"/>
              </a:ext>
            </a:extLst>
          </p:cNvPr>
          <p:cNvPicPr/>
          <p:nvPr/>
        </p:nvPicPr>
        <p:blipFill>
          <a:blip r:embed="rId2"/>
          <a:stretch>
            <a:fillRect/>
          </a:stretch>
        </p:blipFill>
        <p:spPr>
          <a:xfrm>
            <a:off x="4181619" y="1863050"/>
            <a:ext cx="3610485" cy="2942103"/>
          </a:xfrm>
          <a:prstGeom prst="rect">
            <a:avLst/>
          </a:prstGeom>
        </p:spPr>
      </p:pic>
      <p:pic>
        <p:nvPicPr>
          <p:cNvPr id="17" name="Picture 16" descr="Chart, line chart&#10;&#10;Description automatically generated">
            <a:extLst>
              <a:ext uri="{FF2B5EF4-FFF2-40B4-BE49-F238E27FC236}">
                <a16:creationId xmlns:a16="http://schemas.microsoft.com/office/drawing/2014/main" id="{0AA486E0-0339-4849-852D-EBB3BD69B20C}"/>
              </a:ext>
            </a:extLst>
          </p:cNvPr>
          <p:cNvPicPr/>
          <p:nvPr/>
        </p:nvPicPr>
        <p:blipFill>
          <a:blip r:embed="rId3"/>
          <a:stretch>
            <a:fillRect/>
          </a:stretch>
        </p:blipFill>
        <p:spPr>
          <a:xfrm>
            <a:off x="446843" y="1827003"/>
            <a:ext cx="3610486" cy="2978150"/>
          </a:xfrm>
          <a:prstGeom prst="rect">
            <a:avLst/>
          </a:prstGeom>
        </p:spPr>
      </p:pic>
      <p:pic>
        <p:nvPicPr>
          <p:cNvPr id="19" name="Picture 18" descr="Chart, histogram&#10;&#10;Description automatically generated">
            <a:extLst>
              <a:ext uri="{FF2B5EF4-FFF2-40B4-BE49-F238E27FC236}">
                <a16:creationId xmlns:a16="http://schemas.microsoft.com/office/drawing/2014/main" id="{5CE7226D-A2E3-4A84-99BA-AF3F9A520B21}"/>
              </a:ext>
            </a:extLst>
          </p:cNvPr>
          <p:cNvPicPr/>
          <p:nvPr/>
        </p:nvPicPr>
        <p:blipFill>
          <a:blip r:embed="rId4"/>
          <a:stretch>
            <a:fillRect/>
          </a:stretch>
        </p:blipFill>
        <p:spPr>
          <a:xfrm>
            <a:off x="7916394" y="1827003"/>
            <a:ext cx="3610487" cy="2978151"/>
          </a:xfrm>
          <a:prstGeom prst="rect">
            <a:avLst/>
          </a:prstGeom>
        </p:spPr>
      </p:pic>
      <p:sp>
        <p:nvSpPr>
          <p:cNvPr id="2" name="Title 1">
            <a:extLst>
              <a:ext uri="{FF2B5EF4-FFF2-40B4-BE49-F238E27FC236}">
                <a16:creationId xmlns:a16="http://schemas.microsoft.com/office/drawing/2014/main" id="{78A81114-1C28-4383-A008-E93AEAA3537D}"/>
              </a:ext>
            </a:extLst>
          </p:cNvPr>
          <p:cNvSpPr>
            <a:spLocks noGrp="1"/>
          </p:cNvSpPr>
          <p:nvPr>
            <p:ph type="ctrTitle"/>
          </p:nvPr>
        </p:nvSpPr>
        <p:spPr>
          <a:xfrm>
            <a:off x="865032" y="38171"/>
            <a:ext cx="10008359" cy="1164472"/>
          </a:xfrm>
        </p:spPr>
        <p:txBody>
          <a:bodyPr wrap="square" anchor="b">
            <a:normAutofit/>
          </a:bodyPr>
          <a:lstStyle/>
          <a:p>
            <a:pPr algn="ctr"/>
            <a:r>
              <a:rPr lang="en-US" sz="3600" dirty="0">
                <a:solidFill>
                  <a:schemeClr val="tx1"/>
                </a:solidFill>
              </a:rPr>
              <a:t>DATA EXPLORATION</a:t>
            </a:r>
          </a:p>
        </p:txBody>
      </p:sp>
    </p:spTree>
    <p:extLst>
      <p:ext uri="{BB962C8B-B14F-4D97-AF65-F5344CB8AC3E}">
        <p14:creationId xmlns:p14="http://schemas.microsoft.com/office/powerpoint/2010/main" val="3247180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E322EC75-3E06-4E7D-8FE9-9AD4C2CFC033}"/>
              </a:ext>
            </a:extLst>
          </p:cNvPr>
          <p:cNvSpPr>
            <a:spLocks noGrp="1"/>
          </p:cNvSpPr>
          <p:nvPr>
            <p:ph type="ctrTitle"/>
          </p:nvPr>
        </p:nvSpPr>
        <p:spPr>
          <a:xfrm>
            <a:off x="429491" y="2452256"/>
            <a:ext cx="5084618" cy="1925780"/>
          </a:xfrm>
        </p:spPr>
        <p:txBody>
          <a:bodyPr/>
          <a:lstStyle/>
          <a:p>
            <a:r>
              <a:rPr lang="en-US" dirty="0"/>
              <a:t>MACHINE LEARNING </a:t>
            </a:r>
            <a:br>
              <a:rPr lang="en-US" dirty="0"/>
            </a:br>
            <a:r>
              <a:rPr lang="en-US" dirty="0"/>
              <a:t>MODELS IMPLEMENTED</a:t>
            </a:r>
          </a:p>
        </p:txBody>
      </p:sp>
      <p:sp>
        <p:nvSpPr>
          <p:cNvPr id="18" name="Text Placeholder 2">
            <a:extLst>
              <a:ext uri="{FF2B5EF4-FFF2-40B4-BE49-F238E27FC236}">
                <a16:creationId xmlns:a16="http://schemas.microsoft.com/office/drawing/2014/main" id="{0899A4CB-DEEF-4A65-A6F1-263CC623756C}"/>
              </a:ext>
            </a:extLst>
          </p:cNvPr>
          <p:cNvSpPr>
            <a:spLocks noGrp="1"/>
          </p:cNvSpPr>
          <p:nvPr>
            <p:ph type="body" sz="quarter" idx="17"/>
          </p:nvPr>
        </p:nvSpPr>
        <p:spPr>
          <a:xfrm>
            <a:off x="6969458" y="2636890"/>
            <a:ext cx="4663741" cy="637287"/>
          </a:xfrm>
        </p:spPr>
        <p:style>
          <a:lnRef idx="1">
            <a:schemeClr val="dk1"/>
          </a:lnRef>
          <a:fillRef idx="2">
            <a:schemeClr val="dk1"/>
          </a:fillRef>
          <a:effectRef idx="1">
            <a:schemeClr val="dk1"/>
          </a:effectRef>
          <a:fontRef idx="minor">
            <a:schemeClr val="dk1"/>
          </a:fontRef>
        </p:style>
        <p:txBody>
          <a:bodyPr/>
          <a:lstStyle/>
          <a:p>
            <a:r>
              <a:rPr lang="en-US" sz="1800" dirty="0"/>
              <a:t>KNN FOR REGRESSION</a:t>
            </a:r>
          </a:p>
        </p:txBody>
      </p:sp>
      <p:sp>
        <p:nvSpPr>
          <p:cNvPr id="20" name="Text Placeholder 3">
            <a:extLst>
              <a:ext uri="{FF2B5EF4-FFF2-40B4-BE49-F238E27FC236}">
                <a16:creationId xmlns:a16="http://schemas.microsoft.com/office/drawing/2014/main" id="{7E14D496-61F4-4456-BDE9-2979BA35F2E0}"/>
              </a:ext>
            </a:extLst>
          </p:cNvPr>
          <p:cNvSpPr>
            <a:spLocks noGrp="1"/>
          </p:cNvSpPr>
          <p:nvPr>
            <p:ph type="body" sz="quarter" idx="18"/>
          </p:nvPr>
        </p:nvSpPr>
        <p:spPr>
          <a:xfrm>
            <a:off x="6969458" y="3564425"/>
            <a:ext cx="4663741" cy="637287"/>
          </a:xfrm>
        </p:spPr>
        <p:style>
          <a:lnRef idx="1">
            <a:schemeClr val="dk1"/>
          </a:lnRef>
          <a:fillRef idx="2">
            <a:schemeClr val="dk1"/>
          </a:fillRef>
          <a:effectRef idx="1">
            <a:schemeClr val="dk1"/>
          </a:effectRef>
          <a:fontRef idx="minor">
            <a:schemeClr val="dk1"/>
          </a:fontRef>
        </p:style>
        <p:txBody>
          <a:bodyPr/>
          <a:lstStyle/>
          <a:p>
            <a:r>
              <a:rPr lang="en-US" sz="1800" dirty="0"/>
              <a:t>RANDOM FOREST REGRESSION</a:t>
            </a:r>
          </a:p>
        </p:txBody>
      </p:sp>
      <p:sp>
        <p:nvSpPr>
          <p:cNvPr id="22" name="Text Placeholder 4">
            <a:extLst>
              <a:ext uri="{FF2B5EF4-FFF2-40B4-BE49-F238E27FC236}">
                <a16:creationId xmlns:a16="http://schemas.microsoft.com/office/drawing/2014/main" id="{112DDBFF-F209-4E0C-B3B3-39DEDD240DD6}"/>
              </a:ext>
            </a:extLst>
          </p:cNvPr>
          <p:cNvSpPr>
            <a:spLocks noGrp="1"/>
          </p:cNvSpPr>
          <p:nvPr>
            <p:ph type="body" sz="quarter" idx="16"/>
          </p:nvPr>
        </p:nvSpPr>
        <p:spPr>
          <a:xfrm>
            <a:off x="6969458" y="1709355"/>
            <a:ext cx="4663741" cy="637287"/>
          </a:xfrm>
        </p:spPr>
        <p:style>
          <a:lnRef idx="1">
            <a:schemeClr val="accent3"/>
          </a:lnRef>
          <a:fillRef idx="2">
            <a:schemeClr val="accent3"/>
          </a:fillRef>
          <a:effectRef idx="1">
            <a:schemeClr val="accent3"/>
          </a:effectRef>
          <a:fontRef idx="minor">
            <a:schemeClr val="dk1"/>
          </a:fontRef>
        </p:style>
        <p:txBody>
          <a:bodyPr/>
          <a:lstStyle/>
          <a:p>
            <a:r>
              <a:rPr lang="en-US" sz="1800" dirty="0"/>
              <a:t>LINEAR REGRESSION FOR MULTI OUTPUT</a:t>
            </a:r>
          </a:p>
        </p:txBody>
      </p:sp>
      <p:sp>
        <p:nvSpPr>
          <p:cNvPr id="24" name="Text Placeholder 5">
            <a:extLst>
              <a:ext uri="{FF2B5EF4-FFF2-40B4-BE49-F238E27FC236}">
                <a16:creationId xmlns:a16="http://schemas.microsoft.com/office/drawing/2014/main" id="{77F592D5-E95E-4D7C-A58C-85A4DD0E42FF}"/>
              </a:ext>
            </a:extLst>
          </p:cNvPr>
          <p:cNvSpPr>
            <a:spLocks noGrp="1"/>
          </p:cNvSpPr>
          <p:nvPr>
            <p:ph type="body" sz="quarter" idx="19"/>
          </p:nvPr>
        </p:nvSpPr>
        <p:spPr>
          <a:xfrm>
            <a:off x="6969458" y="4491960"/>
            <a:ext cx="4766822" cy="790254"/>
          </a:xfrm>
        </p:spPr>
        <p:style>
          <a:lnRef idx="1">
            <a:schemeClr val="dk1"/>
          </a:lnRef>
          <a:fillRef idx="2">
            <a:schemeClr val="dk1"/>
          </a:fillRef>
          <a:effectRef idx="1">
            <a:schemeClr val="dk1"/>
          </a:effectRef>
          <a:fontRef idx="minor">
            <a:schemeClr val="dk1"/>
          </a:fontRef>
        </p:style>
        <p:txBody>
          <a:bodyPr/>
          <a:lstStyle/>
          <a:p>
            <a:r>
              <a:rPr lang="en-US" sz="1800" dirty="0"/>
              <a:t>GRADIENT BOOSTING FOR MULTI OUTPUT	</a:t>
            </a:r>
          </a:p>
        </p:txBody>
      </p:sp>
    </p:spTree>
    <p:extLst>
      <p:ext uri="{BB962C8B-B14F-4D97-AF65-F5344CB8AC3E}">
        <p14:creationId xmlns:p14="http://schemas.microsoft.com/office/powerpoint/2010/main" val="41156519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Customizing Result Slide in Articulate Storyline">
            <a:extLst>
              <a:ext uri="{FF2B5EF4-FFF2-40B4-BE49-F238E27FC236}">
                <a16:creationId xmlns:a16="http://schemas.microsoft.com/office/drawing/2014/main" id="{9196AD16-9A9C-432E-B1D5-AE86B1C29B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4287"/>
            <a:ext cx="12192000" cy="6873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0927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LAYERS_CUSTOMIZATION" val="UEsDBBQAAgAIAM1m2EZaf7mZOgQAAOEOAAAdAAAAdW5pdmVyc2FsL2NvbW1vbl9tZXNzYWdlcy5sbmetV/9u2zYQ/r9A34EQUGADtrQd0KIYEge0xNhCZMmV6DjZDwiMxNhEKDGTKLfZX32aPtieZEfKbuymg6R0gG2YtO+7091335HHpx8LiTa8qoUqT5zXR68cxMtM5aJcnTgLevbzOwfVmpU5k6rkJ06pHHQ6ev7sWLJy1bAVh+/PnyF0XPC6hmU9MquHNRL5iTMfp240m+PwKg2iSZSO/YkzclVxx8p7FKiV+qP64Ze37z6+fvP2x+OXW8s+QMkMB8EhFLJIb171AAppHAUpoJEgDckldUbmc5hdtKCBHxJntP0yzHoekwtnZD477RZxTEKaJoHvkdRP0jCiNhcBocRzRleqQWu24UgrtBH8A9JrDpXUouKoliK3P2QKNsqGdznzohn2wzQmCY19l/pR6IwSVVX3P1lY1ui1qsBdjXJRs2vJc+sTOGN/v6t4Da6ZBk4heOm1gH+qgonyqNN1jJd+OElpFAVJSkJvt+OMSJkjr2LGzUCUGCckBoCK1bx6gm1qWWbNEZZyGMLUn0wDeFMTwlSs1hLeemgccwI1mPOyywo4QmJgV5Iso9gzSQNXiKE7VtcfVJUf8GO/UF3AfuhGQEGX7oFTg7EDhhoLUI6q4pnuApuRJMETko6jSyAy9F00xCI6h3Y7H2JxRRJoEZJ02YT4wp9gQ3jTYjv+7/orY4bO8h6xLAM7k76NUE0NOyal0AW20+phXhLyfgFV83HwjS5uASGxtl4rseEQQpV3swc0xSWe4c/7hf9beob9gHgpEMqLlim1YmecMZCHUmnEpFTmAcAvyzeszDi65hlrgPD38Ldc5PZvptg2kr8a8TdieistL7aqFHrk8sXRwNAOhOxxhEVTQ3ha8+JOd7neC/8pURhi/2cIfR59oP+kbdaxDx0wFqq/BQF5NoIEiir7W/nhGTiatz0PouCXNwN8htEWIFToqRgXkKqDEC4ghQPsl2Sc+BSG7ZJf10J3zjFb2bZA3y5qBgcHyTV/KOw1v1HQE5KzTTvOQNZspTsLujctD7SH+jSAkEMAXLUjESClKCD+vAfmYkZ2GWgl4+BJlqqRuW1RKW6tbEBum4I/nsM3lSrsrmT1jrytap1+TxTtw8Wt0/mAeZIQHLvT1MWhS8wRzjSN7GkEXDQxBTRJAzw25kDKgulsDVp5o5oy7wnUnsI8coYBbJvShLMqW//z6XNPjK8iaXfRdvfXQSDQYUaIyBew30Olef1nFwjF40M7u+hjtT217ux6HmKpD3T4X06HrNX0QhWwddTtF9i2LRqmFLvTGRAysfxTTZV1j959hBmOz0FU7PnKGc1YdQuKRJWSg1Bsqg0B9TDvDxeHRktR8iG236fp5oGpP0+x59lbFDSfFNltO7xyOCtm2+uUhOtUXzB3ikMQvK/weC70QEA7I3byAo3erh/afPN4ZHxZ1fYyevxy7276L1BLAwQUAAIACADNZthGmd7J2s4DAAAxDwAAJwAAAHVuaXZlcnNhbC9mbGFzaF9wdWJsaXNoaW5nX3NldHRpbmdzLnhtbNVXX3PaRhB/51PcqJPHIDu1a4cReDy2GDPBQJDcJtPpeA7dgq4+3am6E4Q89dPkg/WTdE9nYwg4Fc244w4PoNXub//9do8Lzj5lgsyh0FzJtnfYPPAIyEQxLmdt7ybuvj71iDZUMiqUhLYnlUfOOo0gLyeC6zQCY1BVE4SRupWbtpcak7d8f7FYNLnOC/tWidIgvm4mKvPzAjRIA4WfC7rEL7PMQXudRoOQwImuFSsFEM4wBMltdFR0BdWp5zu1CU3uZoUqJbtQQhWkmE3a3g+n5/bzoOOgLnkG0ianOyi0YtOijHEbDxUR/wwkBT5LMfCTI48sODNp23tzZFFQ299GqbBdDtSiXChMRpp7+AwMZdRQ9+j8Gfhk9IPAidhS0ownMb4hNv+2dxnfRv3eZXg7GMZhdHsVX/ddDHsYxeGHeA+juBf3w33068JffRyF435v8O42Hg77cW/0aIUV3ShI4G9WLMDKqrJIYFWwwKRlNpGUCyTbV2XUYJCughYziFWXYxOnVGjwyO85zN6XVHCzRFYfIKvvAPJznUNixrZtbc8UJXiPcA4QA8Nerihx/HZFiZPTjdR95/0xrZ1RBtQYmqRIHpRVoQX+uuhBbarkRmr2mUyUYKuEIJsAG9AM1kYiuuOyi5qHHpliEwSmel5wKjzCDaaerIx1OdGGm2oIu+uaBLFw2IFcR1ulSFJa6I2Kr6puiZ90fh0oA/o3Vwonekr1F1UKRpaqJILfATGKYJvLDH+lQNaHiUwLlVVSHHdDtOAY3JzDAthZHUcf0UVWoiVumlyAcR7+KPlnMoGpKhAX6Bx3Esq5dvjNvYBzqvUjKH2I8ZUbkd7gMvzwyiZI2ZzKZE9w5AZkuXkOfIq5S4UuhFBYzTUIrExCSw1VfxhnlVqdNGv7Tum8arptZAWK7eYYj8PEFwmymMsS6gImVBIlxZLQBDeFthSac1VqlDiyOGj9rwJ0poTLKtQZDhs6KxgUddAODt/8eHT808np21bT/+vPL6+/aXS/PUeCWm9ufV48uZ7rWX21pP/B6Buresu2q4rMMpRtOd19/Nyvye1FEvh2we3ed9VafonrLgrPxxdXZBxGN/04atUhw0ARLFiSIpum9s9KHZvhTYztCOuojsbhz7XCwL7UmoQwqgU3rJXHuzpaY3cMjNaOgFoh4A6fuQMDt7jgGUdW/i/G86lJ+f7J/k+m87v+jbjRfqbpBFokKXb02Vjw4rffc5b3JVXMPa3uDxsXhsDfeTWzbzIueYZ1tKf76j7XOT46wCvIzleNBqJtXnM7jb8BUEsDBBQAAgAIAM1m2EY6Kj9OugIAAFgKAAAhAAAAdW5pdmVyc2FsL2ZsYXNoX3NraW5fc2V0dGluZ3MueG1slVbbTuMwEH3nK6rue8Ney0qmEpSuhNRdECDenWSaWHXsyJ6U7d+v7TjEbhua7QipnjnHc/UUordMLC4mE5JJLtUzIDJRaKvpdBOWX0/TBlGKWSYFgsCZkKqifLr49Mt9SOKQ51hyB2osZ0Mz6N3M3WcMxfv4PrcyRMhkVVOxX8tCzlKabQslG5GfDa3c16A4E1uDvPw5X64GHXCm8R6himJaXVkZR6kVaA02pB8rK2dZnKbAO0+X7jOS07v6OPsD2o5pho5289nKEK2mBcRFvrqxMowX5va4K3MrHxMQ/qKBfv1iZRDK6R5UfPndNyuDDFk39f/MSK1kYQsacz5u4juHS5qb52ejurRylmATso7OdsGXx+V6F4D81/DdE/tcleSPtq4HC8E2PeWwQNUASbpTa9OlfHto0LyPzh5qesyjifmRNhoWG8q1h/XKHvgEb0zkIcpresir5E0FyzbgEBkbesJyeeuWRYh91wUxKth5ZZ9KoOyRf0xhj5CBskc+c5bDg+D74wgOTS2p6/It9f0MGuDJUQeMGQQ1x9yH0p06q3W1to9XB7F6RYepZA4LbeN5YRXY1pHE6dqYkqOgiKA7VlBkUvy2uHTvstEkOTD4aTs9WwQZcjg1ci5Gs6jDernzxdmCkPaHoU+uPU/Q7PHrKUWkWVmZHyY9nXieeSimMNPkNMNuSgMHdS82MuA430OkiqotqBcp+Vg3QiLosdfL9n0NwUkS1IAkp6tM/CWnyi+aKgW1Ml1joLsqx8oWWLKi5OYPXxm8QX7AGLC2VCzNfYKy97kMFH4IgKqs7Ka2PbSWquHIOOyAe2ugcCkP5Ua0mdKhgbvBNWwwHDmvGTWTfln0sxIvkUB/Av9qwoouPrCMGHukqXaZRS+/28TB1dFy7haanb5wl7mzH6boZmM/LqFR2v8o/wFQSwMEFAACAAgAzWbYRrJ85P+jAwAAQg4AACYAAAB1bml2ZXJzYWwvaHRtbF9wdWJsaXNoaW5nX3NldHRpbmdzLnhtbNVXUXPaOBB+51do3OljcdJLLyljyGQSZ8KUAAWn187NTUZYC9ZFllxJhtKn/pr+sP6SrqyEhJLkzF3buxsewOvdb3e/XX020eGHXJA5aMOVbAe7zZ2AgEwV43LWDi6S02cHATGWSkaFktAOpArIYacRFeVEcJONwVp0NQRhpGkVth1k1hatMFwsFk1uCu3uKlFaxDfNVOVhocGAtKDDQtAlftllASboNBqERN50rlgpgHCGJUjuqqPizOYiCL3XhKZXM61KyY6VUJro2aQdPDk4cp8bH490wnOQrjfTQaMz2xZljLtyqBjzj0Ay4LMM697fC8iCM5u1g+d7DgW9w02UCtu3QB3KscJepL2Gz8FSRi31lz6fhQ/W3Bi8iS0lzXma4B3i2m8HJ8nluNc9iS/7gyQeX54l5z1fwxZBSfw22SIo6Sa9eBv/uvBn74bxqNftv7pMBoNe0h3eRiGja4RE4TpjETKrSp3CirDIZmU+kZQL3LVvaDRgcVsF1TNI1CnHIU6pMBCQPwuYvS6p4HaJS72DS30FUByZAlI7cmNrB1aXENzCeUAsDGe5WokXL1crsX+w1nros9+2dW+VEbWWphkuD9qq0qLwrunGbarkWmvumkyUYKuGpsiywF6ONKciINxib+nqrnUM2FMukH8Xu9ucSrvRXJpRbdY4XPHoVjnt/N5XFswfvjlvesj1N1UKRpaqJIJfAbGK4ODKHH9lQO4eDzLVKq+sghpLjOAMyJzDAthhnUTvMEVeYiRKRyHA+gzvS/6RTGCqNOICnaPIoJ0bj9/cCrigxtyC0psan/ql7/ZP4rdPXYOUzalMtwTHaUNe2B+BT7F3qTCFEArZvAOBzKS0NFDNh3FWudVps3bujM6robtBVqA4bo71eEy8keIWcllCXcCUSqKkWBKa4tk3boXmXJUGLX5ZPLT5WwX6UMJlVeoMHyiYTDPQddB2dp//svfi1/2Dl61m+OXT52ePBl3r4VBQl80L4vGDglsv6hvZ/YugR8R3I/ZU6dxtKNtIev8D5Vr4NoUkCp3s3K9gldD+HAEbx0ej4zMyiscXvWTcqjPeviJIQZrhfkzdC0WdmMFFggTHdVyHo/hNrTKQ6Vq7HY9rwQ1q9fGqjtfIC/vwjqjXKgFVeeYfAajLgucc9+x/ceAe2v1/flZ/ynl7/I3Bn8bvdd6A6jTDGf2wuf77CvVdCfsvceCvVu/hay/eUXjvX5wG2tf/93UaXwFQSwMEFAACAAgAzWbYRoITx3SWAQAAIgYAAB8AAAB1bml2ZXJzYWwvaHRtbF9za2luX3NldHRpbmdzLmpzjZTLbsIwEEX3fAVytxWiT2h3qFCpEotKZVd1YcIQIhzbsk0KRfx7M+YVO5NSzya+OrrziDzbVrs8LGHt5/bWf/v7e3j3GqDmzAquQ1006DnqzIpsBpMsB5FJYBFSIDLnwsJJ350RyplJ7zrdfKCvrRgyRdD6lKAiGgK0FFgQ4DcFrinxJ2zu0Ni+qcqopyvnlOwkSjqQriOVybln2NWrP9UeI1gVYC6gc55AYNrzp4k8Oz70MKpconLN5WasUtWZ8mSZGrWSs6b8i40GU/705R7oPvVeRoGdyKx7c5DHiUd9jGZSG7AWDnkfRxgkLPgURMW3688faGBcbyiii8xm7kgPbjCqtOYp1KbUH2CEmCy9atPsYdQ5B2u3J+5uMQJC8A2YmtXwHiMAlV7pf/xAbVSKE6mh9ZmfUKH4LJPpIXUXg+SwWLRtmt65UV/+kAVPSEVPaEE9v7xpecSgJUB31IK8Nso7puwEJUoih6JATYAFvUhcvEjw/tlm3DmeLPJyP5TrsZwDN0swE6VEWf7XpULjXK3dL1BLAwQUAAIACADNZthGGtrqO6oAAAAfAQAAGgAAAHVuaXZlcnNhbC9pMThuX3ByZXNldHMueG1snY8xD8IgEIV3fgW5XbBb0wDdTNwcdDYVUUno0XDU+vOF1Bhnh0vuXd73Xk71rzHwp0vkI2poxBa4QxuvHu8aTsfdpgVOecDrECI6DRiB94Yp37R4SI5cJl4ikDQ8cp46KZdlEZ6mVBIohjmXYBI2jrLMGFFWUk4rCivb+b/ozw0MY5yry+xD3qMpe1GrhVOyGipzdig83iLIalDy667KzpRLRRFK/jxm2BtQSwMEFAACAAgAzWbYRj+zTKhuAAAAcwAAABwAAAB1bml2ZXJzYWwvbG9jYWxfc2V0dGluZ3MueG1sDco9DoMwDEDhnVNYnsrQHzYGAgNSxy7QA1jBQpEcGyVpVW7fbO9J3zD9osCXUw6mDrvbA4HV2xZ0d/hen9ceIRfSjcSUHaohTGMziHmShUupMMMhdHJaOdYo/KJY5RLqMcz2SZnh4u04W7yPzR9QSwMEFAACAAgAg4CPRc6CCTfsAgAAiAgAABQAAAB1bml2ZXJzYWwvcGxheWVyLnhtbK1VTW/bMAw9p8D+g6F7raRd1zSQW3QFih3WoUDWbbdAtRlbi215klw3/fWj/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5UBCUn9/aFpkvSBWw7bgyT1cXPh7g2y33jVT7G4RhF9UKuq1obiWaW4JaDreNvu4oSHPbLXCTK2hKNWNPIgD5hSvFbVtcGpUDoyNjjaVDMKPVlWuROkFYZJL47B+0sX4jaX7q15QpAf9DmE9I1NZEpAE83wr0MZBgTQ1gsa3NNVns2phdTjp/THp9PTBVOdai4EUcw1UIOIYBN5x2dnoICoprdPFzNcL2Dg6CIxFGMT5mkmF8epAm4Wo3ydA7OAiOpb+bgLbmtox0XMdRM7UdxOjEOmF+ro1MxEvZnoM9Y1ZlH742cs3RdSbag/P5H6M4iNEM5pZMrC771ttXzeG9nVOjO59NVlkG3YrzACbPKq9mFvJs5BPAluexuenn1OzDHnSU89R0THN9x36XxVq8gFOIwP7pFqe2JhHYnvHIh+VpjwH1xO0yCF+apiIyWktSqXlIOYa1eRJQVJhqVj6i6qGSeRqMtHGz7uegY9xV1wq4E8MWM12cYPPJzCPv8aW+y8XZRXeV88VFgy3zuq8CV7m8YVXXCXedQet+bS/C6pnH199QSwMEFAACAAgAzWbYRtOZkxsdCAAAYx4AACkAAAB1bml2ZXJzYWwvc2tpbl9jdXN0b21pemF0aW9uX3NldHRpbmdzLnhtbK1ZbW/bOBL+3l9B+LDALnCIX+S3LFwf9EInQh3ZaylJe4eFQUtMLEQSfRLtNgt/uF+zP2x/yQ4pKZYcx5Hai5qiGs48MxzOPCTVUfLkR/o24Sz0/yDcZ5FNOfejx2T8AaGRywIWz2OaUJ40D5J7P/LYVzN6YEIG0oSTyCOxp4vRZNxCE/mDhgN1aAzhrat1O2jQxR08RAbu6TB2qRiXig5jRqetj5pHECluTF0a8dOoo2Zp9LWBGSU05mbk0W9jpaxdHCrP4Comng96ybjfFc8+97o3uuJB3XZv0MP7jqooSh/pPaNttPaDweVAbSPc6vZayl4bdpSOgtq9Xvuyv28POj0F3iaXfUDp4ss+6g663Y6x7+AOWCNV1YyOvh8ol+22Ct7w8FLfTybaoNVC7XZb6Rr7Xl+ZaC0E2gpgqMpQJFAxFE3p71VNbQ8VNNEn2qS7xwbu6z007OB+q7XvaprSah2Se5hdMV0HaeXp5Ol8B/DkEpwcFbXVPFFcI3cbx6Ds0HATEE5RREL6sWH78EqRzrZxQtHPLts8/9LIKlRWc66fB1aWpkIQC7TxKbBRUw7lejKyYmsU5cj3PjZWW85ZdOGyiEO4FxGLQxI0xv9IqyebWxVLtqNxHbsH4tKDu4H8qWqW+YKKhueckcvCDYmep+yRXayI+/QYs23kVQpz/byhceBHT6Dduhzo+KyjwE+4yWlYig8PxVPdbAOMlVARXh+Lp5JlQFY0yD225E8Nu4PL9zNyZLrzE59LU7UtnnOmG/JIywswVMVz3iYCL+VVG4jnfSNOv3FQVwQBdM6qB+SZxmUnKWGetWKb7aZuPW1i9iiSXbZ7f6Ff7AIG/BM9ighb4qlkJCYoHFZapSxtcv7GkWL2eswloxC8wOIWySUTSci5ttRnN3PV+rKczq5mS828aoz1tCuRaMsPP3f6w2/tXh+oKzOsCGXfqNNpGQxJsF6rGpblLGbTJQDi6dLCn53GWPxd23R260xNCzfG2T9qA8wX+K4xFn9XMb1dLLDlLO2paeClaS+tmSPzMsUONhrjL2yL1mRHEWdo59OviK8pAn72Y4qSwPfkgOBsP9rSCv6M2Y1qWssFtp2FqTvmzGqMbRbHz/+UyGTL11A9a5Igz0/IKqCedAs1IscFv4B3eURD8IevfdBkIfGjiyreF+q9aV0tndlsai+xZeSSxhhHHjJiIjzVB1qoNl4ARkxgK/8+86WsPomA1CCoDXJtXl1P4dcRgVz7j+sAfvl3RDPHsCRzGlUwhMLBC6g6276fLQyRQ3CICNqQJPnKYq9UNMWlq4BtWvoMSlN3CviOgMmxYeH9yIXSoS6vgHeDbVu9wktt9hlqHHpzVtNo9gla8lNNoy/Yhh7CdgUzS70zr1TREaIN8wbJe9Alot6DZ0RcF+xENnc+2yYgERmGNpHdmNR2ZOPfbmEdTXV6otlTTMizXMFHf0chitirVFVAQDo2RF39dmv+ezlRzSk2llBoxux+6Uh+FP4IEEnEOCJBwMQ0wDXxdiRyKVpRl2yhHZ5BzfM9qSaWXwbz363/ByI8I6GfMv6yDPz5p4v60ZVY73WQIRybwRkcVjb8Pe+FGXxnIKLg34yiSgLqh2CnrayZ0Bmaz2oZYWB0QV1AwkEtQ9OagLt5ygtAHOKyUwvAmmUYFkM/AHMHmSsFcgcZrQdxjzXbdGDTvqcrcYytYCyXO1210ystLhsBhbvey2qv6AODdgko2aUbInCgXP4qq1zYcksU5ZjOFAK3APMx3VcBNfBDcRivBnt7g/NUpLRSms892wae7OHAf5LUAnnehvT1fv4Qs1BKA5LkdZ2S279+MJB0iovU77zeRmRjdaFfL3XV0rE4H4quCqrbQY2KyKaOvZyqmkCAYg0Jd9dArA/i2F4dKz3fGXiiAl6WXpuS2F3/9b8/q8McxZNKUSb9tS4OtKBgLfyC9x+LcZr8XgHHUbWyqXypaJgdj3PT6qdlx4Qy+b8cQEm6GYQsFF8sKrmGQsyWUXUcVb++gVq1ZWmybexW2r+LIDfq4hPQjzy5NcY3JH4C+nIYC+oCycyL2uS1YzhcWLY88CNa0/yH9wMxececL1XDkDc56NHAd5/STdCD42j21QYFcKWrgadfqxZw5BEk9XxeH1NuMTkdASWk7wdC2J3ccV4Eh/sx3L/Zlpeu2xGPWTAXHypef5kDBfFdBcp4zGNxQcvfihrJmn3N1i7TKkqONecQwlycy8YPJEgy5YPwWH0hescr6maSY8U7FgA76+l0ivrlgWMzXdfkl7yixYvsVexwas6GDhMtCI/1LfqNv9IvCI/1bbFnzeCY/jqm46Giaf55RSNxUV5YvAzoxOqBEo0kT2Uh5m9lHRHCVHxnSwozyQRlzZB5dCw3X8cPadbQQlaMuPlGyKPo5RhxI2xWz3Z2LTkaOBRw83wFj7jPA/p2ect5QBMWcy3fP9RK4yj9HnycjFSK+POGfmzABYC4a8H1SQNlGB8bIp3pN/e37DY5owlCK1jKaM6bhpLRJaHXchkJHq/niqX9ft5o1HyVp1Hz3AqNMti3FzDahisaY6gBH3guW6GysKi+zj9t3MmT4ZHdG6NFAL4G7AjuKnknFASlwpIHq7xb0pfieLgNuB/QHQ0ynYKgkJzz8x8l0B3ni1vlU/rAi+WdSWp3QUZ2h1osk2BB/qaVvBmViL88UrPpOFklcvYn2CrffwrOTmxJOVGLei9yNONHy9484Qt030r/qFncaYGkXv3H2bEMTAHvzf9H/htQSwMEFAACAAgAzWbYRlVrhjhHCQAAJBYAABcAAAB1bml2ZXJzYWwvdW5pdmVyc2FsLnBuZ+2Yf1RSaRrHb1Mz1rRWM+5sO2Y5zW51miY9TYMalU5mlk2KmqYRSEkzBkpYDGkY2I6T/ZKYyWYt1NiyMEVhGfwFBNZmchxHyfhxUUIsGn+AyJhcUFDYi3Paztn/9uy//nHPPc99Pu/zvPd53/f73HMvJibs9n838F0AAPzj9sQkA8D8FQDwVsnCd+AnRT/fLYZv8yjJu6MBfnfQCGwsyNoRvwMAhKzF00fehu1FuXsOUgBgySPfNU9BvncUAD4Qx8XsSMnPsBpkrEOp4Pnn0+C1a0/OhdyOTvnh2PfHkhMTE+/s2BuwKOmLwI+wT9/+1/lB+oE7j6Vb0Js916dOl1BII8lB7iBFlv4HBylYua0F3V4eTuYzPFNDPA7DNVI5pOTMBwAMT38LeZuWudLb1i5o9SDH/gAA/xSYL62yZZo0vDSTb+rna+X5y1eQjfKV4bAVcYDaXoRsJkreA4CBdM2HSxmTz8+PxwLAWXxq1rbrx2GkZaNwHgDEXPAHgI+ic+AH72XCqS4sg4vyxXc62P64Da7MstVh8KCFc+gcOofOoXPoHDqHzqFz6Bw6h86h/we6lOG2Nm+APdK1/2OoC1WZJsgCpqFubhPT7MM9mt3B9G+gh37BuWfZIraU/YjdSbgyD+jWSP5UoUV6P4AmO8twjNNP2HVN9XSad0Tu3WAeXwfe8VO0d5aFCiKnf3s0/vBkC7uTrSLw4XFdl5eHhrzqGkSXaoTxivu1pJATGzHKkUhF4b0ivGncpDDNf5mPqFZh5gMVpbQi+1UlcWpUpGw3ZWjCVPKyf9zUSxkB0wO632raDbwtlYOBwABGTQhbGhwZBH5WdhTp0DQo19QMTYagapARYVy/x9Z4ij+QG2K+7yH4UwhcPC7ejWHT+NX4qGJdRMBsniJkWSG6FXN7ZDJNFVn2tdEmGN2ZU3HRN9+xQ5XJlA6jSscePIywUi6av6kdmVy6Jqy77XMQAJzWq63Ltt+YddWYFe4ESu5C4Ym1XPE7QAsKxYlcCW4sy2Gf902pwDHaG7HULSnTTdpVKIHc47LkyV1mHo8V5ZnENYMQ7sz441a+hU7UP3WjzI6+1lCBU+VySJ45nVNDHJy0y+XskBg3zcYOtVlsB8oHM+G0HWZEbnnw+YKnusmXpSg+Y+rXMh4hZZ/9FIIxPa4otB5a7ApsxIoJamtjIS7DVg1ZqWKbras83OtCNR4XeeiBsi7h70GbpzY168O/6nRxxxxME21CrMU3HnhGjbrbD4y573VaIu+O8Y5Lj6/MLyWEHFBFStX4GjxGYFHoyCU22n7poCCEbAwSuOst2f7SMRH1F0yD/kyh6Y6w5zLkEq1tWCLx1AlD7NnqMIscEYdoCtCAIMcCzZCx4UJ6AZZPop1xGvJMYSqj7elscW91azjaDW7Jcfu3BdgCkmJiSJnXjxIEZM+k492L9rWK6YYPQ8JvDOIRVtGXLCpWgtU7kJRAasG5dCa1C/M8qWrIxBViNwSbdTZyxadhTaVCl0NPNhq0X6HxUkNNZlW7I47jEGfPboI+p7Ewip+6JAmP7Uw9WgdCfdnY1tQ/36dBZgO0chFC6+6tDb+YXccJVMsRn0RoSU5EVwexL6tsFfUM3XCKJFUiRc4aE39gWNcXm6q0xVPySmikfZSTpaWP26lJiU2hLYH6jt7I1XpLs1OP0p1yW+Gl8M4wHjouU9x3nMZmvDudtakLATyoMTxGcdja3TOEndh+/gy6dZ7B0hwYXi9yGTyIT5E5XBXPsen35FT7JjLYpKcOUWmrCtzWoL/fNErTq/jmRtgf39buDRF4GUacLBEkaelmZeqMYph0BTGbI95ybafm3q4T9cK9u2NkAbhmZx9PmyTz9B1XOTczqQaQU2x3bqdtkm9vJOJUFXVc+qmaJAWaVX9FEHlxGJElSLU4CGrIQqce1qRHrT9YP7HVwFihqnj28qiw50cxY91tyBk25v68Vs5irLZfpvYN8WdPIlGF/DURZHpOUgQy5B+J6j6eXCC8+b4aBANzGhnEnh+SCx3rU1Q0yn+SsqQs6ZUJiS6dJcoxqjNQnFo9qEd7t4Jv8qEYTGidv/o7aHH94gaFBMt5oUbt+bIt1itTNCix5T6VUI+9aD4Hpkf16viKpmxBhpK0XIs4tfG6u9KDPuss1+s5um8uEBJmN/awaRhhPVUvsSFF0XdjBRzQxmu4acRS8u69XtHYkVd1SX44yS/a5WmtA8T3C6SBjVZaoaVpJpMkQ8meuCP3erfCu7pfPvBl6zKinSpT0gpJ/lX4fbM1MJ6Z6Go5sCVGUMbV/9zgMG/e2xTFNHPdBMu6v1JP9339+t17FELGZ0mm73XDor/RrAerxrKlS+Ifx8rCuFvEHXH4qhR6fQAG/8lPVy6sgt56xlDJ1XfAGH5w9Y+XLkkYPHwVWdAJLdD8CkWazz1x26mgIeu9FcCDu/mwsLdk9KYx0cHxzT+uD9OKDtPmZVRpmXoq6JC7A5iBMu1W7efBPAIHS6xjiQv3ZjNJOXUKHbHy4MR+ShIt/pkCa3kpt129wKTF75sQdnbgi3pnD+1zuHl4K/oZJeiX/Q3DnP7hjY35fMvWaPMrqnaGOG4AUeSE4Ew2C9bEEKilaSIpq0cNzRRD/PDG7ATzK0e8S86B1MKbRn1xGg+Mlq3lTul2vRbjTuy0nOm9PSs/ZWO9oiwT5o1Sq0rXodqpnWvKB4/4dHFVFGNb9yN5W/uN677ll28/M5mLkWJqCUt8g2sZLrWwGoV4rdbkUJz8vsYZ7snmbkmHO0Tt8tCMkjdqHuFH7fY0MMQxqnEBlx7So6pGKUxR1143kMvIvEL0Iwx7ROdrIINNRlX6yqAVNpXiWHUyBek7blvEVpsxIs89XTwqnfS3DI3qjNUnKuGOR6/p2y/ppC0A9ojtNvKoaK30ZWPu9mYoCKWg1/n87quJ6BdxbwN7akL9cS/QuUZE713+Ocv1sReLnx/yU8TW+J0cCa6qjO46MktJGhoHbmX/5JyZXHoixdfrRz/+ry+AFw9trd7IftiVW2cu8SuE20T+XwDggbB286rpGafRxIRditru/Fyo9bkKHjHAT8Gp85evQHimJ5QndsLR6Klp9sl1YcRpCMSl+X6L5r0FAC0J1Biozcvi8bzzZ/TWiKKJXffgSEDcroQYfvThb/8NUEsDBBQAAgAIAM1m2EZqfcGNSwAAAGoAAAAbAAAAdW5pdmVyc2FsL3VuaXZlcnNhbC5wbmcueG1ss7GvyM1RKEstKs7Mz7NVMtQzULK34+WyKShKLctMLVeoAIoBBSFASaESyDVCcMszU0oybJXMzZGUZKRmpmeU2CqZmlvABfWBRgIAUEsBAgAAFAACAAgAzWbYRlp/uZk6BAAA4Q4AAB0AAAAAAAAAAQAAAAAAAAAAAHVuaXZlcnNhbC9jb21tb25fbWVzc2FnZXMubG5nUEsBAgAAFAACAAgAzWbYRpneydrOAwAAMQ8AACcAAAAAAAAAAQAAAAAAdQQAAHVuaXZlcnNhbC9mbGFzaF9wdWJsaXNoaW5nX3NldHRpbmdzLnhtbFBLAQIAABQAAgAIAM1m2EY6Kj9OugIAAFgKAAAhAAAAAAAAAAEAAAAAAIgIAAB1bml2ZXJzYWwvZmxhc2hfc2tpbl9zZXR0aW5ncy54bWxQSwECAAAUAAIACADNZthGsnzk/6MDAABCDgAAJgAAAAAAAAABAAAAAACBCwAAdW5pdmVyc2FsL2h0bWxfcHVibGlzaGluZ19zZXR0aW5ncy54bWxQSwECAAAUAAIACADNZthGghPHdJYBAAAiBgAAHwAAAAAAAAABAAAAAABoDwAAdW5pdmVyc2FsL2h0bWxfc2tpbl9zZXR0aW5ncy5qc1BLAQIAABQAAgAIAM1m2EYa2uo7qgAAAB8BAAAaAAAAAAAAAAEAAAAAADsRAAB1bml2ZXJzYWwvaTE4bl9wcmVzZXRzLnhtbFBLAQIAABQAAgAIAM1m2EY/s0yobgAAAHMAAAAcAAAAAAAAAAEAAAAAAB0SAAB1bml2ZXJzYWwvbG9jYWxfc2V0dGluZ3MueG1sUEsBAgAAFAACAAgAg4CPRc6CCTfsAgAAiAgAABQAAAAAAAAAAQAAAAAAxRIAAHVuaXZlcnNhbC9wbGF5ZXIueG1sUEsBAgAAFAACAAgAzWbYRtOZkxsdCAAAYx4AACkAAAAAAAAAAQAAAAAA4xUAAHVuaXZlcnNhbC9za2luX2N1c3RvbWl6YXRpb25fc2V0dGluZ3MueG1sUEsBAgAAFAACAAgAzWbYRlVrhjhHCQAAJBYAABcAAAAAAAAAAAAAAAAARx4AAHVuaXZlcnNhbC91bml2ZXJzYWwucG5nUEsBAgAAFAACAAgAzWbYRmp9wY1LAAAAagAAABsAAAAAAAAAAQAAAAAAwycAAHVuaXZlcnNhbC91bml2ZXJzYWwucG5nLnhtbFBLBQYAAAAACwALAEkDAABHKAAAAAA="/>
  <p:tag name="ISPRING_ULTRA_SCORM_COURSE_ID" val="FFB65A0F-99F2-4AB4-B984-25A3494E0190"/>
  <p:tag name="ISPRING_SCORM_RATE_SLIDES" val="1"/>
  <p:tag name="ISPRING_SCORM_PASSING_SCORE" val="100.0000000000"/>
  <p:tag name="ISPRINGONLINEFOLDERID" val="0"/>
  <p:tag name="ISPRINGONLINEFOLDERPATH" val="Content List"/>
  <p:tag name="ISPRINGCLOUDFOLDERID" val="0"/>
  <p:tag name="ISPRINGCLOUDFOLDERPATH" val="Content List"/>
  <p:tag name="ISPRING_PRESENTATION_TITLE" val="Business 05"/>
  <p:tag name="ARTICULATE_SLIDE_COUNT" val="26"/>
  <p:tag name="ISPRING_SCORM_ENDPOINT" val="&lt;endpoint&gt;&lt;enable&gt;0&lt;/enable&gt;&lt;lrs&gt;http://&lt;/lrs&gt;&lt;auth&gt;0&lt;/auth&gt;&lt;login&gt;&lt;/login&gt;&lt;password&gt;&lt;/password&gt;&lt;key&gt;&lt;/key&gt;&lt;name&gt;&lt;/name&gt;&lt;email&gt;&lt;/email&gt;&lt;/endpoint&gt;&#10;"/>
  <p:tag name="ARTICULATE_PROJECT_OPEN" val="0"/>
  <p:tag name="ISPRING_RESOURCE_PATHS_HASH_PRESENTER" val="cb70f085bf509c4f9262f4c046274447532afc83"/>
</p:tagLst>
</file>

<file path=ppt/theme/theme1.xml><?xml version="1.0" encoding="utf-8"?>
<a:theme xmlns:a="http://schemas.openxmlformats.org/drawingml/2006/main" name="Office Theme">
  <a:themeElements>
    <a:clrScheme name="Custom 7">
      <a:dk1>
        <a:srgbClr val="19232F"/>
      </a:dk1>
      <a:lt1>
        <a:srgbClr val="FFFFFF"/>
      </a:lt1>
      <a:dk2>
        <a:srgbClr val="FF733B"/>
      </a:dk2>
      <a:lt2>
        <a:srgbClr val="E7E6E6"/>
      </a:lt2>
      <a:accent1>
        <a:srgbClr val="FF733B"/>
      </a:accent1>
      <a:accent2>
        <a:srgbClr val="FEB048"/>
      </a:accent2>
      <a:accent3>
        <a:srgbClr val="19232F"/>
      </a:accent3>
      <a:accent4>
        <a:srgbClr val="36A7F7"/>
      </a:accent4>
      <a:accent5>
        <a:srgbClr val="2CCB70"/>
      </a:accent5>
      <a:accent6>
        <a:srgbClr val="FF2F5F"/>
      </a:accent6>
      <a:hlink>
        <a:srgbClr val="36A7F7"/>
      </a:hlink>
      <a:folHlink>
        <a:srgbClr val="36A7F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imated light slidesTF00654311.potx" id="{29CB8A8A-1EB5-4B9A-8C02-52918C52E4D6}" vid="{742FD3A2-1E2A-4F32-AD9C-3A49E5E68C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{57CA4A0E-EC52-42FA-9B56-6FB12A021892}tf00654311_win32</Template>
  <TotalTime>193</TotalTime>
  <Words>642</Words>
  <Application>Microsoft Office PowerPoint</Application>
  <PresentationFormat>Widescreen</PresentationFormat>
  <Paragraphs>82</Paragraphs>
  <Slides>17</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Cantarell</vt:lpstr>
      <vt:lpstr>Office Theme</vt:lpstr>
      <vt:lpstr>PowerPoint Presentation</vt:lpstr>
      <vt:lpstr>PowerPoint Presentation</vt:lpstr>
      <vt:lpstr>PowerPoint Presentation</vt:lpstr>
      <vt:lpstr>PowerPoint Presentation</vt:lpstr>
      <vt:lpstr>PowerPoint Presentation</vt:lpstr>
      <vt:lpstr>PowerPoint Presentation</vt:lpstr>
      <vt:lpstr>DATA EXPLORATION</vt:lpstr>
      <vt:lpstr>MACHINE LEARNING  MODELS IMPLEMENTED</vt:lpstr>
      <vt:lpstr>PowerPoint Presentation</vt:lpstr>
      <vt:lpstr>PowerPoint Presentation</vt:lpstr>
      <vt:lpstr>PowerPoint Presentation</vt:lpstr>
      <vt:lpstr>PowerPoint Presentation</vt:lpstr>
      <vt:lpstr>PowerPoint Presentation</vt:lpstr>
      <vt:lpstr>METRIC ANALYSIS</vt:lpstr>
      <vt:lpstr>METRIC ANALYSIS</vt:lpstr>
      <vt:lpstr>Conclusion and 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Ranjan, Ankit</cp:lastModifiedBy>
  <cp:revision>92</cp:revision>
  <dcterms:created xsi:type="dcterms:W3CDTF">2021-05-12T16:08:08Z</dcterms:created>
  <dcterms:modified xsi:type="dcterms:W3CDTF">2021-05-12T23:44:56Z</dcterms:modified>
</cp:coreProperties>
</file>